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ar-E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4" d="100"/>
          <a:sy n="64" d="100"/>
        </p:scale>
        <p:origin x="712"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2AEB8-F4B3-4E29-9C0E-21863213BFF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EG"/>
          </a:p>
        </p:txBody>
      </p:sp>
      <p:sp>
        <p:nvSpPr>
          <p:cNvPr id="3" name="Subtitle 2">
            <a:extLst>
              <a:ext uri="{FF2B5EF4-FFF2-40B4-BE49-F238E27FC236}">
                <a16:creationId xmlns:a16="http://schemas.microsoft.com/office/drawing/2014/main" id="{7B560CD0-89BD-4E95-B9F9-528583191F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EG"/>
          </a:p>
        </p:txBody>
      </p:sp>
      <p:sp>
        <p:nvSpPr>
          <p:cNvPr id="4" name="Date Placeholder 3">
            <a:extLst>
              <a:ext uri="{FF2B5EF4-FFF2-40B4-BE49-F238E27FC236}">
                <a16:creationId xmlns:a16="http://schemas.microsoft.com/office/drawing/2014/main" id="{15440AA6-DA77-4157-B949-0A8D11B4497B}"/>
              </a:ext>
            </a:extLst>
          </p:cNvPr>
          <p:cNvSpPr>
            <a:spLocks noGrp="1"/>
          </p:cNvSpPr>
          <p:nvPr>
            <p:ph type="dt" sz="half" idx="10"/>
          </p:nvPr>
        </p:nvSpPr>
        <p:spPr/>
        <p:txBody>
          <a:bodyPr/>
          <a:lstStyle/>
          <a:p>
            <a:fld id="{A0B67883-CDC6-4AB9-BA41-9A1EAA26B754}" type="datetimeFigureOut">
              <a:rPr lang="ar-EG" smtClean="0"/>
              <a:t>14/11/1443</a:t>
            </a:fld>
            <a:endParaRPr lang="ar-EG"/>
          </a:p>
        </p:txBody>
      </p:sp>
      <p:sp>
        <p:nvSpPr>
          <p:cNvPr id="5" name="Footer Placeholder 4">
            <a:extLst>
              <a:ext uri="{FF2B5EF4-FFF2-40B4-BE49-F238E27FC236}">
                <a16:creationId xmlns:a16="http://schemas.microsoft.com/office/drawing/2014/main" id="{BA260842-0293-4742-8D0F-91BAB05867E8}"/>
              </a:ext>
            </a:extLst>
          </p:cNvPr>
          <p:cNvSpPr>
            <a:spLocks noGrp="1"/>
          </p:cNvSpPr>
          <p:nvPr>
            <p:ph type="ftr" sz="quarter" idx="11"/>
          </p:nvPr>
        </p:nvSpPr>
        <p:spPr/>
        <p:txBody>
          <a:bodyPr/>
          <a:lstStyle/>
          <a:p>
            <a:endParaRPr lang="ar-EG"/>
          </a:p>
        </p:txBody>
      </p:sp>
      <p:sp>
        <p:nvSpPr>
          <p:cNvPr id="6" name="Slide Number Placeholder 5">
            <a:extLst>
              <a:ext uri="{FF2B5EF4-FFF2-40B4-BE49-F238E27FC236}">
                <a16:creationId xmlns:a16="http://schemas.microsoft.com/office/drawing/2014/main" id="{66C64563-B929-46A2-80F9-53C8BCB48465}"/>
              </a:ext>
            </a:extLst>
          </p:cNvPr>
          <p:cNvSpPr>
            <a:spLocks noGrp="1"/>
          </p:cNvSpPr>
          <p:nvPr>
            <p:ph type="sldNum" sz="quarter" idx="12"/>
          </p:nvPr>
        </p:nvSpPr>
        <p:spPr/>
        <p:txBody>
          <a:bodyPr/>
          <a:lstStyle/>
          <a:p>
            <a:fld id="{40DF6CF2-B79D-4977-B86E-798324DDE709}" type="slidenum">
              <a:rPr lang="ar-EG" smtClean="0"/>
              <a:t>‹#›</a:t>
            </a:fld>
            <a:endParaRPr lang="ar-EG"/>
          </a:p>
        </p:txBody>
      </p:sp>
    </p:spTree>
    <p:extLst>
      <p:ext uri="{BB962C8B-B14F-4D97-AF65-F5344CB8AC3E}">
        <p14:creationId xmlns:p14="http://schemas.microsoft.com/office/powerpoint/2010/main" val="682522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381CA-3E67-46E4-9CE7-7943C96A8CE0}"/>
              </a:ext>
            </a:extLst>
          </p:cNvPr>
          <p:cNvSpPr>
            <a:spLocks noGrp="1"/>
          </p:cNvSpPr>
          <p:nvPr>
            <p:ph type="title"/>
          </p:nvPr>
        </p:nvSpPr>
        <p:spPr/>
        <p:txBody>
          <a:bodyPr/>
          <a:lstStyle/>
          <a:p>
            <a:r>
              <a:rPr lang="en-US"/>
              <a:t>Click to edit Master title style</a:t>
            </a:r>
            <a:endParaRPr lang="ar-EG"/>
          </a:p>
        </p:txBody>
      </p:sp>
      <p:sp>
        <p:nvSpPr>
          <p:cNvPr id="3" name="Vertical Text Placeholder 2">
            <a:extLst>
              <a:ext uri="{FF2B5EF4-FFF2-40B4-BE49-F238E27FC236}">
                <a16:creationId xmlns:a16="http://schemas.microsoft.com/office/drawing/2014/main" id="{2C7E27E4-1F39-443C-9632-C0044CA2144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a:extLst>
              <a:ext uri="{FF2B5EF4-FFF2-40B4-BE49-F238E27FC236}">
                <a16:creationId xmlns:a16="http://schemas.microsoft.com/office/drawing/2014/main" id="{13535E3E-5829-4931-A440-9DDC80E7E124}"/>
              </a:ext>
            </a:extLst>
          </p:cNvPr>
          <p:cNvSpPr>
            <a:spLocks noGrp="1"/>
          </p:cNvSpPr>
          <p:nvPr>
            <p:ph type="dt" sz="half" idx="10"/>
          </p:nvPr>
        </p:nvSpPr>
        <p:spPr/>
        <p:txBody>
          <a:bodyPr/>
          <a:lstStyle/>
          <a:p>
            <a:fld id="{A0B67883-CDC6-4AB9-BA41-9A1EAA26B754}" type="datetimeFigureOut">
              <a:rPr lang="ar-EG" smtClean="0"/>
              <a:t>14/11/1443</a:t>
            </a:fld>
            <a:endParaRPr lang="ar-EG"/>
          </a:p>
        </p:txBody>
      </p:sp>
      <p:sp>
        <p:nvSpPr>
          <p:cNvPr id="5" name="Footer Placeholder 4">
            <a:extLst>
              <a:ext uri="{FF2B5EF4-FFF2-40B4-BE49-F238E27FC236}">
                <a16:creationId xmlns:a16="http://schemas.microsoft.com/office/drawing/2014/main" id="{1BC59B16-5DCA-4892-B301-94CF7EE6A929}"/>
              </a:ext>
            </a:extLst>
          </p:cNvPr>
          <p:cNvSpPr>
            <a:spLocks noGrp="1"/>
          </p:cNvSpPr>
          <p:nvPr>
            <p:ph type="ftr" sz="quarter" idx="11"/>
          </p:nvPr>
        </p:nvSpPr>
        <p:spPr/>
        <p:txBody>
          <a:bodyPr/>
          <a:lstStyle/>
          <a:p>
            <a:endParaRPr lang="ar-EG"/>
          </a:p>
        </p:txBody>
      </p:sp>
      <p:sp>
        <p:nvSpPr>
          <p:cNvPr id="6" name="Slide Number Placeholder 5">
            <a:extLst>
              <a:ext uri="{FF2B5EF4-FFF2-40B4-BE49-F238E27FC236}">
                <a16:creationId xmlns:a16="http://schemas.microsoft.com/office/drawing/2014/main" id="{394BED66-6C51-46F8-BFDF-459CC0ACE065}"/>
              </a:ext>
            </a:extLst>
          </p:cNvPr>
          <p:cNvSpPr>
            <a:spLocks noGrp="1"/>
          </p:cNvSpPr>
          <p:nvPr>
            <p:ph type="sldNum" sz="quarter" idx="12"/>
          </p:nvPr>
        </p:nvSpPr>
        <p:spPr/>
        <p:txBody>
          <a:bodyPr/>
          <a:lstStyle/>
          <a:p>
            <a:fld id="{40DF6CF2-B79D-4977-B86E-798324DDE709}" type="slidenum">
              <a:rPr lang="ar-EG" smtClean="0"/>
              <a:t>‹#›</a:t>
            </a:fld>
            <a:endParaRPr lang="ar-EG"/>
          </a:p>
        </p:txBody>
      </p:sp>
    </p:spTree>
    <p:extLst>
      <p:ext uri="{BB962C8B-B14F-4D97-AF65-F5344CB8AC3E}">
        <p14:creationId xmlns:p14="http://schemas.microsoft.com/office/powerpoint/2010/main" val="865584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FB5446-89A5-4DB8-94F3-26E7835DFF8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ar-EG"/>
          </a:p>
        </p:txBody>
      </p:sp>
      <p:sp>
        <p:nvSpPr>
          <p:cNvPr id="3" name="Vertical Text Placeholder 2">
            <a:extLst>
              <a:ext uri="{FF2B5EF4-FFF2-40B4-BE49-F238E27FC236}">
                <a16:creationId xmlns:a16="http://schemas.microsoft.com/office/drawing/2014/main" id="{9E30EF17-786E-4EED-9A9A-6F181787C18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a:extLst>
              <a:ext uri="{FF2B5EF4-FFF2-40B4-BE49-F238E27FC236}">
                <a16:creationId xmlns:a16="http://schemas.microsoft.com/office/drawing/2014/main" id="{84159EB0-87B9-4266-8395-0CC2786C8B90}"/>
              </a:ext>
            </a:extLst>
          </p:cNvPr>
          <p:cNvSpPr>
            <a:spLocks noGrp="1"/>
          </p:cNvSpPr>
          <p:nvPr>
            <p:ph type="dt" sz="half" idx="10"/>
          </p:nvPr>
        </p:nvSpPr>
        <p:spPr/>
        <p:txBody>
          <a:bodyPr/>
          <a:lstStyle/>
          <a:p>
            <a:fld id="{A0B67883-CDC6-4AB9-BA41-9A1EAA26B754}" type="datetimeFigureOut">
              <a:rPr lang="ar-EG" smtClean="0"/>
              <a:t>14/11/1443</a:t>
            </a:fld>
            <a:endParaRPr lang="ar-EG"/>
          </a:p>
        </p:txBody>
      </p:sp>
      <p:sp>
        <p:nvSpPr>
          <p:cNvPr id="5" name="Footer Placeholder 4">
            <a:extLst>
              <a:ext uri="{FF2B5EF4-FFF2-40B4-BE49-F238E27FC236}">
                <a16:creationId xmlns:a16="http://schemas.microsoft.com/office/drawing/2014/main" id="{E93BAA04-5346-4865-B23B-F1569A541BCD}"/>
              </a:ext>
            </a:extLst>
          </p:cNvPr>
          <p:cNvSpPr>
            <a:spLocks noGrp="1"/>
          </p:cNvSpPr>
          <p:nvPr>
            <p:ph type="ftr" sz="quarter" idx="11"/>
          </p:nvPr>
        </p:nvSpPr>
        <p:spPr/>
        <p:txBody>
          <a:bodyPr/>
          <a:lstStyle/>
          <a:p>
            <a:endParaRPr lang="ar-EG"/>
          </a:p>
        </p:txBody>
      </p:sp>
      <p:sp>
        <p:nvSpPr>
          <p:cNvPr id="6" name="Slide Number Placeholder 5">
            <a:extLst>
              <a:ext uri="{FF2B5EF4-FFF2-40B4-BE49-F238E27FC236}">
                <a16:creationId xmlns:a16="http://schemas.microsoft.com/office/drawing/2014/main" id="{17F16E42-A7C9-4EDE-B591-8427ECBEC600}"/>
              </a:ext>
            </a:extLst>
          </p:cNvPr>
          <p:cNvSpPr>
            <a:spLocks noGrp="1"/>
          </p:cNvSpPr>
          <p:nvPr>
            <p:ph type="sldNum" sz="quarter" idx="12"/>
          </p:nvPr>
        </p:nvSpPr>
        <p:spPr/>
        <p:txBody>
          <a:bodyPr/>
          <a:lstStyle/>
          <a:p>
            <a:fld id="{40DF6CF2-B79D-4977-B86E-798324DDE709}" type="slidenum">
              <a:rPr lang="ar-EG" smtClean="0"/>
              <a:t>‹#›</a:t>
            </a:fld>
            <a:endParaRPr lang="ar-EG"/>
          </a:p>
        </p:txBody>
      </p:sp>
    </p:spTree>
    <p:extLst>
      <p:ext uri="{BB962C8B-B14F-4D97-AF65-F5344CB8AC3E}">
        <p14:creationId xmlns:p14="http://schemas.microsoft.com/office/powerpoint/2010/main" val="775510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9F687-3B69-4C82-8E1B-93FC5534F472}"/>
              </a:ext>
            </a:extLst>
          </p:cNvPr>
          <p:cNvSpPr>
            <a:spLocks noGrp="1"/>
          </p:cNvSpPr>
          <p:nvPr>
            <p:ph type="title"/>
          </p:nvPr>
        </p:nvSpPr>
        <p:spPr/>
        <p:txBody>
          <a:bodyPr/>
          <a:lstStyle/>
          <a:p>
            <a:r>
              <a:rPr lang="en-US"/>
              <a:t>Click to edit Master title style</a:t>
            </a:r>
            <a:endParaRPr lang="ar-EG"/>
          </a:p>
        </p:txBody>
      </p:sp>
      <p:sp>
        <p:nvSpPr>
          <p:cNvPr id="3" name="Content Placeholder 2">
            <a:extLst>
              <a:ext uri="{FF2B5EF4-FFF2-40B4-BE49-F238E27FC236}">
                <a16:creationId xmlns:a16="http://schemas.microsoft.com/office/drawing/2014/main" id="{0FB4A393-AC52-4854-A3D7-41A822061F3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a:extLst>
              <a:ext uri="{FF2B5EF4-FFF2-40B4-BE49-F238E27FC236}">
                <a16:creationId xmlns:a16="http://schemas.microsoft.com/office/drawing/2014/main" id="{2DD1F806-5D3B-410C-B5DE-9A9769F090DC}"/>
              </a:ext>
            </a:extLst>
          </p:cNvPr>
          <p:cNvSpPr>
            <a:spLocks noGrp="1"/>
          </p:cNvSpPr>
          <p:nvPr>
            <p:ph type="dt" sz="half" idx="10"/>
          </p:nvPr>
        </p:nvSpPr>
        <p:spPr/>
        <p:txBody>
          <a:bodyPr/>
          <a:lstStyle/>
          <a:p>
            <a:fld id="{A0B67883-CDC6-4AB9-BA41-9A1EAA26B754}" type="datetimeFigureOut">
              <a:rPr lang="ar-EG" smtClean="0"/>
              <a:t>14/11/1443</a:t>
            </a:fld>
            <a:endParaRPr lang="ar-EG"/>
          </a:p>
        </p:txBody>
      </p:sp>
      <p:sp>
        <p:nvSpPr>
          <p:cNvPr id="5" name="Footer Placeholder 4">
            <a:extLst>
              <a:ext uri="{FF2B5EF4-FFF2-40B4-BE49-F238E27FC236}">
                <a16:creationId xmlns:a16="http://schemas.microsoft.com/office/drawing/2014/main" id="{17451B00-210D-4C78-91D0-0B6D09817C76}"/>
              </a:ext>
            </a:extLst>
          </p:cNvPr>
          <p:cNvSpPr>
            <a:spLocks noGrp="1"/>
          </p:cNvSpPr>
          <p:nvPr>
            <p:ph type="ftr" sz="quarter" idx="11"/>
          </p:nvPr>
        </p:nvSpPr>
        <p:spPr/>
        <p:txBody>
          <a:bodyPr/>
          <a:lstStyle/>
          <a:p>
            <a:endParaRPr lang="ar-EG"/>
          </a:p>
        </p:txBody>
      </p:sp>
      <p:sp>
        <p:nvSpPr>
          <p:cNvPr id="6" name="Slide Number Placeholder 5">
            <a:extLst>
              <a:ext uri="{FF2B5EF4-FFF2-40B4-BE49-F238E27FC236}">
                <a16:creationId xmlns:a16="http://schemas.microsoft.com/office/drawing/2014/main" id="{A48ACF00-5DBF-4B93-916C-6F63A0435F54}"/>
              </a:ext>
            </a:extLst>
          </p:cNvPr>
          <p:cNvSpPr>
            <a:spLocks noGrp="1"/>
          </p:cNvSpPr>
          <p:nvPr>
            <p:ph type="sldNum" sz="quarter" idx="12"/>
          </p:nvPr>
        </p:nvSpPr>
        <p:spPr/>
        <p:txBody>
          <a:bodyPr/>
          <a:lstStyle/>
          <a:p>
            <a:fld id="{40DF6CF2-B79D-4977-B86E-798324DDE709}" type="slidenum">
              <a:rPr lang="ar-EG" smtClean="0"/>
              <a:t>‹#›</a:t>
            </a:fld>
            <a:endParaRPr lang="ar-EG"/>
          </a:p>
        </p:txBody>
      </p:sp>
    </p:spTree>
    <p:extLst>
      <p:ext uri="{BB962C8B-B14F-4D97-AF65-F5344CB8AC3E}">
        <p14:creationId xmlns:p14="http://schemas.microsoft.com/office/powerpoint/2010/main" val="2371267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6A56D-AF93-410D-B4C1-915C32D119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EG"/>
          </a:p>
        </p:txBody>
      </p:sp>
      <p:sp>
        <p:nvSpPr>
          <p:cNvPr id="3" name="Text Placeholder 2">
            <a:extLst>
              <a:ext uri="{FF2B5EF4-FFF2-40B4-BE49-F238E27FC236}">
                <a16:creationId xmlns:a16="http://schemas.microsoft.com/office/drawing/2014/main" id="{BA43BAFC-DF25-4D1B-986A-4BF1400078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7F6CEB-EEB8-4B66-AD2C-7FFB288433C6}"/>
              </a:ext>
            </a:extLst>
          </p:cNvPr>
          <p:cNvSpPr>
            <a:spLocks noGrp="1"/>
          </p:cNvSpPr>
          <p:nvPr>
            <p:ph type="dt" sz="half" idx="10"/>
          </p:nvPr>
        </p:nvSpPr>
        <p:spPr/>
        <p:txBody>
          <a:bodyPr/>
          <a:lstStyle/>
          <a:p>
            <a:fld id="{A0B67883-CDC6-4AB9-BA41-9A1EAA26B754}" type="datetimeFigureOut">
              <a:rPr lang="ar-EG" smtClean="0"/>
              <a:t>14/11/1443</a:t>
            </a:fld>
            <a:endParaRPr lang="ar-EG"/>
          </a:p>
        </p:txBody>
      </p:sp>
      <p:sp>
        <p:nvSpPr>
          <p:cNvPr id="5" name="Footer Placeholder 4">
            <a:extLst>
              <a:ext uri="{FF2B5EF4-FFF2-40B4-BE49-F238E27FC236}">
                <a16:creationId xmlns:a16="http://schemas.microsoft.com/office/drawing/2014/main" id="{56C6FD0F-2590-4267-9EA1-CBC4DB0A4E5B}"/>
              </a:ext>
            </a:extLst>
          </p:cNvPr>
          <p:cNvSpPr>
            <a:spLocks noGrp="1"/>
          </p:cNvSpPr>
          <p:nvPr>
            <p:ph type="ftr" sz="quarter" idx="11"/>
          </p:nvPr>
        </p:nvSpPr>
        <p:spPr/>
        <p:txBody>
          <a:bodyPr/>
          <a:lstStyle/>
          <a:p>
            <a:endParaRPr lang="ar-EG"/>
          </a:p>
        </p:txBody>
      </p:sp>
      <p:sp>
        <p:nvSpPr>
          <p:cNvPr id="6" name="Slide Number Placeholder 5">
            <a:extLst>
              <a:ext uri="{FF2B5EF4-FFF2-40B4-BE49-F238E27FC236}">
                <a16:creationId xmlns:a16="http://schemas.microsoft.com/office/drawing/2014/main" id="{114C9707-EC11-420E-B40C-4FA821BB9477}"/>
              </a:ext>
            </a:extLst>
          </p:cNvPr>
          <p:cNvSpPr>
            <a:spLocks noGrp="1"/>
          </p:cNvSpPr>
          <p:nvPr>
            <p:ph type="sldNum" sz="quarter" idx="12"/>
          </p:nvPr>
        </p:nvSpPr>
        <p:spPr/>
        <p:txBody>
          <a:bodyPr/>
          <a:lstStyle/>
          <a:p>
            <a:fld id="{40DF6CF2-B79D-4977-B86E-798324DDE709}" type="slidenum">
              <a:rPr lang="ar-EG" smtClean="0"/>
              <a:t>‹#›</a:t>
            </a:fld>
            <a:endParaRPr lang="ar-EG"/>
          </a:p>
        </p:txBody>
      </p:sp>
    </p:spTree>
    <p:extLst>
      <p:ext uri="{BB962C8B-B14F-4D97-AF65-F5344CB8AC3E}">
        <p14:creationId xmlns:p14="http://schemas.microsoft.com/office/powerpoint/2010/main" val="3767213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8E6E4-9B92-4DCC-9788-6AFC4F09C7BC}"/>
              </a:ext>
            </a:extLst>
          </p:cNvPr>
          <p:cNvSpPr>
            <a:spLocks noGrp="1"/>
          </p:cNvSpPr>
          <p:nvPr>
            <p:ph type="title"/>
          </p:nvPr>
        </p:nvSpPr>
        <p:spPr/>
        <p:txBody>
          <a:bodyPr/>
          <a:lstStyle/>
          <a:p>
            <a:r>
              <a:rPr lang="en-US"/>
              <a:t>Click to edit Master title style</a:t>
            </a:r>
            <a:endParaRPr lang="ar-EG"/>
          </a:p>
        </p:txBody>
      </p:sp>
      <p:sp>
        <p:nvSpPr>
          <p:cNvPr id="3" name="Content Placeholder 2">
            <a:extLst>
              <a:ext uri="{FF2B5EF4-FFF2-40B4-BE49-F238E27FC236}">
                <a16:creationId xmlns:a16="http://schemas.microsoft.com/office/drawing/2014/main" id="{A7B28C5C-57E8-41E9-B12D-92E6B8E18FF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Content Placeholder 3">
            <a:extLst>
              <a:ext uri="{FF2B5EF4-FFF2-40B4-BE49-F238E27FC236}">
                <a16:creationId xmlns:a16="http://schemas.microsoft.com/office/drawing/2014/main" id="{96B06737-04B6-4525-8E95-F664501BEEF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Date Placeholder 4">
            <a:extLst>
              <a:ext uri="{FF2B5EF4-FFF2-40B4-BE49-F238E27FC236}">
                <a16:creationId xmlns:a16="http://schemas.microsoft.com/office/drawing/2014/main" id="{A91B9DA7-C20A-4CD6-838B-4DC7F1A9F42C}"/>
              </a:ext>
            </a:extLst>
          </p:cNvPr>
          <p:cNvSpPr>
            <a:spLocks noGrp="1"/>
          </p:cNvSpPr>
          <p:nvPr>
            <p:ph type="dt" sz="half" idx="10"/>
          </p:nvPr>
        </p:nvSpPr>
        <p:spPr/>
        <p:txBody>
          <a:bodyPr/>
          <a:lstStyle/>
          <a:p>
            <a:fld id="{A0B67883-CDC6-4AB9-BA41-9A1EAA26B754}" type="datetimeFigureOut">
              <a:rPr lang="ar-EG" smtClean="0"/>
              <a:t>14/11/1443</a:t>
            </a:fld>
            <a:endParaRPr lang="ar-EG"/>
          </a:p>
        </p:txBody>
      </p:sp>
      <p:sp>
        <p:nvSpPr>
          <p:cNvPr id="6" name="Footer Placeholder 5">
            <a:extLst>
              <a:ext uri="{FF2B5EF4-FFF2-40B4-BE49-F238E27FC236}">
                <a16:creationId xmlns:a16="http://schemas.microsoft.com/office/drawing/2014/main" id="{804C465B-0D3A-4D86-BEAC-212272E9D22F}"/>
              </a:ext>
            </a:extLst>
          </p:cNvPr>
          <p:cNvSpPr>
            <a:spLocks noGrp="1"/>
          </p:cNvSpPr>
          <p:nvPr>
            <p:ph type="ftr" sz="quarter" idx="11"/>
          </p:nvPr>
        </p:nvSpPr>
        <p:spPr/>
        <p:txBody>
          <a:bodyPr/>
          <a:lstStyle/>
          <a:p>
            <a:endParaRPr lang="ar-EG"/>
          </a:p>
        </p:txBody>
      </p:sp>
      <p:sp>
        <p:nvSpPr>
          <p:cNvPr id="7" name="Slide Number Placeholder 6">
            <a:extLst>
              <a:ext uri="{FF2B5EF4-FFF2-40B4-BE49-F238E27FC236}">
                <a16:creationId xmlns:a16="http://schemas.microsoft.com/office/drawing/2014/main" id="{100C0CB7-3E7B-4A5B-B3C9-1CEC79D7BDA3}"/>
              </a:ext>
            </a:extLst>
          </p:cNvPr>
          <p:cNvSpPr>
            <a:spLocks noGrp="1"/>
          </p:cNvSpPr>
          <p:nvPr>
            <p:ph type="sldNum" sz="quarter" idx="12"/>
          </p:nvPr>
        </p:nvSpPr>
        <p:spPr/>
        <p:txBody>
          <a:bodyPr/>
          <a:lstStyle/>
          <a:p>
            <a:fld id="{40DF6CF2-B79D-4977-B86E-798324DDE709}" type="slidenum">
              <a:rPr lang="ar-EG" smtClean="0"/>
              <a:t>‹#›</a:t>
            </a:fld>
            <a:endParaRPr lang="ar-EG"/>
          </a:p>
        </p:txBody>
      </p:sp>
    </p:spTree>
    <p:extLst>
      <p:ext uri="{BB962C8B-B14F-4D97-AF65-F5344CB8AC3E}">
        <p14:creationId xmlns:p14="http://schemas.microsoft.com/office/powerpoint/2010/main" val="2450648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FF589-2DE5-4C0B-B128-CCA78D85333B}"/>
              </a:ext>
            </a:extLst>
          </p:cNvPr>
          <p:cNvSpPr>
            <a:spLocks noGrp="1"/>
          </p:cNvSpPr>
          <p:nvPr>
            <p:ph type="title"/>
          </p:nvPr>
        </p:nvSpPr>
        <p:spPr>
          <a:xfrm>
            <a:off x="839788" y="365125"/>
            <a:ext cx="10515600" cy="1325563"/>
          </a:xfrm>
        </p:spPr>
        <p:txBody>
          <a:bodyPr/>
          <a:lstStyle/>
          <a:p>
            <a:r>
              <a:rPr lang="en-US"/>
              <a:t>Click to edit Master title style</a:t>
            </a:r>
            <a:endParaRPr lang="ar-EG"/>
          </a:p>
        </p:txBody>
      </p:sp>
      <p:sp>
        <p:nvSpPr>
          <p:cNvPr id="3" name="Text Placeholder 2">
            <a:extLst>
              <a:ext uri="{FF2B5EF4-FFF2-40B4-BE49-F238E27FC236}">
                <a16:creationId xmlns:a16="http://schemas.microsoft.com/office/drawing/2014/main" id="{BCD3BDCB-CFB2-4492-BA23-EABB3F8259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369FCF-AC20-4A3F-B290-0D2F8CF6C22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Text Placeholder 4">
            <a:extLst>
              <a:ext uri="{FF2B5EF4-FFF2-40B4-BE49-F238E27FC236}">
                <a16:creationId xmlns:a16="http://schemas.microsoft.com/office/drawing/2014/main" id="{C15C3757-5255-4251-9DA5-3B044F03BF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F180EB-D19E-4C38-AED1-6B90B24DF1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7" name="Date Placeholder 6">
            <a:extLst>
              <a:ext uri="{FF2B5EF4-FFF2-40B4-BE49-F238E27FC236}">
                <a16:creationId xmlns:a16="http://schemas.microsoft.com/office/drawing/2014/main" id="{18C5A8A4-89D6-49DA-835E-D31A6D56E220}"/>
              </a:ext>
            </a:extLst>
          </p:cNvPr>
          <p:cNvSpPr>
            <a:spLocks noGrp="1"/>
          </p:cNvSpPr>
          <p:nvPr>
            <p:ph type="dt" sz="half" idx="10"/>
          </p:nvPr>
        </p:nvSpPr>
        <p:spPr/>
        <p:txBody>
          <a:bodyPr/>
          <a:lstStyle/>
          <a:p>
            <a:fld id="{A0B67883-CDC6-4AB9-BA41-9A1EAA26B754}" type="datetimeFigureOut">
              <a:rPr lang="ar-EG" smtClean="0"/>
              <a:t>14/11/1443</a:t>
            </a:fld>
            <a:endParaRPr lang="ar-EG"/>
          </a:p>
        </p:txBody>
      </p:sp>
      <p:sp>
        <p:nvSpPr>
          <p:cNvPr id="8" name="Footer Placeholder 7">
            <a:extLst>
              <a:ext uri="{FF2B5EF4-FFF2-40B4-BE49-F238E27FC236}">
                <a16:creationId xmlns:a16="http://schemas.microsoft.com/office/drawing/2014/main" id="{F263CBF1-C8D1-4947-927B-F3692374CECE}"/>
              </a:ext>
            </a:extLst>
          </p:cNvPr>
          <p:cNvSpPr>
            <a:spLocks noGrp="1"/>
          </p:cNvSpPr>
          <p:nvPr>
            <p:ph type="ftr" sz="quarter" idx="11"/>
          </p:nvPr>
        </p:nvSpPr>
        <p:spPr/>
        <p:txBody>
          <a:bodyPr/>
          <a:lstStyle/>
          <a:p>
            <a:endParaRPr lang="ar-EG"/>
          </a:p>
        </p:txBody>
      </p:sp>
      <p:sp>
        <p:nvSpPr>
          <p:cNvPr id="9" name="Slide Number Placeholder 8">
            <a:extLst>
              <a:ext uri="{FF2B5EF4-FFF2-40B4-BE49-F238E27FC236}">
                <a16:creationId xmlns:a16="http://schemas.microsoft.com/office/drawing/2014/main" id="{C1C42227-FD7B-4ADA-9820-73E856A4F488}"/>
              </a:ext>
            </a:extLst>
          </p:cNvPr>
          <p:cNvSpPr>
            <a:spLocks noGrp="1"/>
          </p:cNvSpPr>
          <p:nvPr>
            <p:ph type="sldNum" sz="quarter" idx="12"/>
          </p:nvPr>
        </p:nvSpPr>
        <p:spPr/>
        <p:txBody>
          <a:bodyPr/>
          <a:lstStyle/>
          <a:p>
            <a:fld id="{40DF6CF2-B79D-4977-B86E-798324DDE709}" type="slidenum">
              <a:rPr lang="ar-EG" smtClean="0"/>
              <a:t>‹#›</a:t>
            </a:fld>
            <a:endParaRPr lang="ar-EG"/>
          </a:p>
        </p:txBody>
      </p:sp>
    </p:spTree>
    <p:extLst>
      <p:ext uri="{BB962C8B-B14F-4D97-AF65-F5344CB8AC3E}">
        <p14:creationId xmlns:p14="http://schemas.microsoft.com/office/powerpoint/2010/main" val="1666620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ABAC5-A18B-4E10-B367-30BF14D96B37}"/>
              </a:ext>
            </a:extLst>
          </p:cNvPr>
          <p:cNvSpPr>
            <a:spLocks noGrp="1"/>
          </p:cNvSpPr>
          <p:nvPr>
            <p:ph type="title"/>
          </p:nvPr>
        </p:nvSpPr>
        <p:spPr/>
        <p:txBody>
          <a:bodyPr/>
          <a:lstStyle/>
          <a:p>
            <a:r>
              <a:rPr lang="en-US"/>
              <a:t>Click to edit Master title style</a:t>
            </a:r>
            <a:endParaRPr lang="ar-EG"/>
          </a:p>
        </p:txBody>
      </p:sp>
      <p:sp>
        <p:nvSpPr>
          <p:cNvPr id="3" name="Date Placeholder 2">
            <a:extLst>
              <a:ext uri="{FF2B5EF4-FFF2-40B4-BE49-F238E27FC236}">
                <a16:creationId xmlns:a16="http://schemas.microsoft.com/office/drawing/2014/main" id="{05946630-8192-437D-B2CC-F34DCEF92A9D}"/>
              </a:ext>
            </a:extLst>
          </p:cNvPr>
          <p:cNvSpPr>
            <a:spLocks noGrp="1"/>
          </p:cNvSpPr>
          <p:nvPr>
            <p:ph type="dt" sz="half" idx="10"/>
          </p:nvPr>
        </p:nvSpPr>
        <p:spPr/>
        <p:txBody>
          <a:bodyPr/>
          <a:lstStyle/>
          <a:p>
            <a:fld id="{A0B67883-CDC6-4AB9-BA41-9A1EAA26B754}" type="datetimeFigureOut">
              <a:rPr lang="ar-EG" smtClean="0"/>
              <a:t>14/11/1443</a:t>
            </a:fld>
            <a:endParaRPr lang="ar-EG"/>
          </a:p>
        </p:txBody>
      </p:sp>
      <p:sp>
        <p:nvSpPr>
          <p:cNvPr id="4" name="Footer Placeholder 3">
            <a:extLst>
              <a:ext uri="{FF2B5EF4-FFF2-40B4-BE49-F238E27FC236}">
                <a16:creationId xmlns:a16="http://schemas.microsoft.com/office/drawing/2014/main" id="{BDC2111F-138F-49BF-A543-6728EE7B544B}"/>
              </a:ext>
            </a:extLst>
          </p:cNvPr>
          <p:cNvSpPr>
            <a:spLocks noGrp="1"/>
          </p:cNvSpPr>
          <p:nvPr>
            <p:ph type="ftr" sz="quarter" idx="11"/>
          </p:nvPr>
        </p:nvSpPr>
        <p:spPr/>
        <p:txBody>
          <a:bodyPr/>
          <a:lstStyle/>
          <a:p>
            <a:endParaRPr lang="ar-EG"/>
          </a:p>
        </p:txBody>
      </p:sp>
      <p:sp>
        <p:nvSpPr>
          <p:cNvPr id="5" name="Slide Number Placeholder 4">
            <a:extLst>
              <a:ext uri="{FF2B5EF4-FFF2-40B4-BE49-F238E27FC236}">
                <a16:creationId xmlns:a16="http://schemas.microsoft.com/office/drawing/2014/main" id="{0F72F3E3-8153-4F7B-94EB-16FECE497A34}"/>
              </a:ext>
            </a:extLst>
          </p:cNvPr>
          <p:cNvSpPr>
            <a:spLocks noGrp="1"/>
          </p:cNvSpPr>
          <p:nvPr>
            <p:ph type="sldNum" sz="quarter" idx="12"/>
          </p:nvPr>
        </p:nvSpPr>
        <p:spPr/>
        <p:txBody>
          <a:bodyPr/>
          <a:lstStyle/>
          <a:p>
            <a:fld id="{40DF6CF2-B79D-4977-B86E-798324DDE709}" type="slidenum">
              <a:rPr lang="ar-EG" smtClean="0"/>
              <a:t>‹#›</a:t>
            </a:fld>
            <a:endParaRPr lang="ar-EG"/>
          </a:p>
        </p:txBody>
      </p:sp>
    </p:spTree>
    <p:extLst>
      <p:ext uri="{BB962C8B-B14F-4D97-AF65-F5344CB8AC3E}">
        <p14:creationId xmlns:p14="http://schemas.microsoft.com/office/powerpoint/2010/main" val="1647832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3ECD85-0E20-4BB8-8059-24B27DB81EB1}"/>
              </a:ext>
            </a:extLst>
          </p:cNvPr>
          <p:cNvSpPr>
            <a:spLocks noGrp="1"/>
          </p:cNvSpPr>
          <p:nvPr>
            <p:ph type="dt" sz="half" idx="10"/>
          </p:nvPr>
        </p:nvSpPr>
        <p:spPr/>
        <p:txBody>
          <a:bodyPr/>
          <a:lstStyle/>
          <a:p>
            <a:fld id="{A0B67883-CDC6-4AB9-BA41-9A1EAA26B754}" type="datetimeFigureOut">
              <a:rPr lang="ar-EG" smtClean="0"/>
              <a:t>14/11/1443</a:t>
            </a:fld>
            <a:endParaRPr lang="ar-EG"/>
          </a:p>
        </p:txBody>
      </p:sp>
      <p:sp>
        <p:nvSpPr>
          <p:cNvPr id="3" name="Footer Placeholder 2">
            <a:extLst>
              <a:ext uri="{FF2B5EF4-FFF2-40B4-BE49-F238E27FC236}">
                <a16:creationId xmlns:a16="http://schemas.microsoft.com/office/drawing/2014/main" id="{A51EE6F6-6858-4070-9FA6-CFD32237755C}"/>
              </a:ext>
            </a:extLst>
          </p:cNvPr>
          <p:cNvSpPr>
            <a:spLocks noGrp="1"/>
          </p:cNvSpPr>
          <p:nvPr>
            <p:ph type="ftr" sz="quarter" idx="11"/>
          </p:nvPr>
        </p:nvSpPr>
        <p:spPr/>
        <p:txBody>
          <a:bodyPr/>
          <a:lstStyle/>
          <a:p>
            <a:endParaRPr lang="ar-EG"/>
          </a:p>
        </p:txBody>
      </p:sp>
      <p:sp>
        <p:nvSpPr>
          <p:cNvPr id="4" name="Slide Number Placeholder 3">
            <a:extLst>
              <a:ext uri="{FF2B5EF4-FFF2-40B4-BE49-F238E27FC236}">
                <a16:creationId xmlns:a16="http://schemas.microsoft.com/office/drawing/2014/main" id="{8F74C473-66A4-4A91-A218-A093327D881B}"/>
              </a:ext>
            </a:extLst>
          </p:cNvPr>
          <p:cNvSpPr>
            <a:spLocks noGrp="1"/>
          </p:cNvSpPr>
          <p:nvPr>
            <p:ph type="sldNum" sz="quarter" idx="12"/>
          </p:nvPr>
        </p:nvSpPr>
        <p:spPr/>
        <p:txBody>
          <a:bodyPr/>
          <a:lstStyle/>
          <a:p>
            <a:fld id="{40DF6CF2-B79D-4977-B86E-798324DDE709}" type="slidenum">
              <a:rPr lang="ar-EG" smtClean="0"/>
              <a:t>‹#›</a:t>
            </a:fld>
            <a:endParaRPr lang="ar-EG"/>
          </a:p>
        </p:txBody>
      </p:sp>
    </p:spTree>
    <p:extLst>
      <p:ext uri="{BB962C8B-B14F-4D97-AF65-F5344CB8AC3E}">
        <p14:creationId xmlns:p14="http://schemas.microsoft.com/office/powerpoint/2010/main" val="2511685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696BD-D33C-4BE4-BA6F-0EE6A546F2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EG"/>
          </a:p>
        </p:txBody>
      </p:sp>
      <p:sp>
        <p:nvSpPr>
          <p:cNvPr id="3" name="Content Placeholder 2">
            <a:extLst>
              <a:ext uri="{FF2B5EF4-FFF2-40B4-BE49-F238E27FC236}">
                <a16:creationId xmlns:a16="http://schemas.microsoft.com/office/drawing/2014/main" id="{280BCA61-723E-46C9-A282-783807A121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Text Placeholder 3">
            <a:extLst>
              <a:ext uri="{FF2B5EF4-FFF2-40B4-BE49-F238E27FC236}">
                <a16:creationId xmlns:a16="http://schemas.microsoft.com/office/drawing/2014/main" id="{E8941CF5-7CE2-4D8D-B0D0-313AE0A119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31B6A9-2237-4A30-9100-C32C2A04B1D5}"/>
              </a:ext>
            </a:extLst>
          </p:cNvPr>
          <p:cNvSpPr>
            <a:spLocks noGrp="1"/>
          </p:cNvSpPr>
          <p:nvPr>
            <p:ph type="dt" sz="half" idx="10"/>
          </p:nvPr>
        </p:nvSpPr>
        <p:spPr/>
        <p:txBody>
          <a:bodyPr/>
          <a:lstStyle/>
          <a:p>
            <a:fld id="{A0B67883-CDC6-4AB9-BA41-9A1EAA26B754}" type="datetimeFigureOut">
              <a:rPr lang="ar-EG" smtClean="0"/>
              <a:t>14/11/1443</a:t>
            </a:fld>
            <a:endParaRPr lang="ar-EG"/>
          </a:p>
        </p:txBody>
      </p:sp>
      <p:sp>
        <p:nvSpPr>
          <p:cNvPr id="6" name="Footer Placeholder 5">
            <a:extLst>
              <a:ext uri="{FF2B5EF4-FFF2-40B4-BE49-F238E27FC236}">
                <a16:creationId xmlns:a16="http://schemas.microsoft.com/office/drawing/2014/main" id="{C7F489FC-43A6-4D3F-9CFA-27BBB9A82897}"/>
              </a:ext>
            </a:extLst>
          </p:cNvPr>
          <p:cNvSpPr>
            <a:spLocks noGrp="1"/>
          </p:cNvSpPr>
          <p:nvPr>
            <p:ph type="ftr" sz="quarter" idx="11"/>
          </p:nvPr>
        </p:nvSpPr>
        <p:spPr/>
        <p:txBody>
          <a:bodyPr/>
          <a:lstStyle/>
          <a:p>
            <a:endParaRPr lang="ar-EG"/>
          </a:p>
        </p:txBody>
      </p:sp>
      <p:sp>
        <p:nvSpPr>
          <p:cNvPr id="7" name="Slide Number Placeholder 6">
            <a:extLst>
              <a:ext uri="{FF2B5EF4-FFF2-40B4-BE49-F238E27FC236}">
                <a16:creationId xmlns:a16="http://schemas.microsoft.com/office/drawing/2014/main" id="{3E26D3E1-D51C-4032-BA26-834B5E639F56}"/>
              </a:ext>
            </a:extLst>
          </p:cNvPr>
          <p:cNvSpPr>
            <a:spLocks noGrp="1"/>
          </p:cNvSpPr>
          <p:nvPr>
            <p:ph type="sldNum" sz="quarter" idx="12"/>
          </p:nvPr>
        </p:nvSpPr>
        <p:spPr/>
        <p:txBody>
          <a:bodyPr/>
          <a:lstStyle/>
          <a:p>
            <a:fld id="{40DF6CF2-B79D-4977-B86E-798324DDE709}" type="slidenum">
              <a:rPr lang="ar-EG" smtClean="0"/>
              <a:t>‹#›</a:t>
            </a:fld>
            <a:endParaRPr lang="ar-EG"/>
          </a:p>
        </p:txBody>
      </p:sp>
    </p:spTree>
    <p:extLst>
      <p:ext uri="{BB962C8B-B14F-4D97-AF65-F5344CB8AC3E}">
        <p14:creationId xmlns:p14="http://schemas.microsoft.com/office/powerpoint/2010/main" val="2634073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8B85D-D656-4BCD-99A8-18E7489424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EG"/>
          </a:p>
        </p:txBody>
      </p:sp>
      <p:sp>
        <p:nvSpPr>
          <p:cNvPr id="3" name="Picture Placeholder 2">
            <a:extLst>
              <a:ext uri="{FF2B5EF4-FFF2-40B4-BE49-F238E27FC236}">
                <a16:creationId xmlns:a16="http://schemas.microsoft.com/office/drawing/2014/main" id="{2F3D595E-537A-463A-9CA9-918BC9071A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a:extLst>
              <a:ext uri="{FF2B5EF4-FFF2-40B4-BE49-F238E27FC236}">
                <a16:creationId xmlns:a16="http://schemas.microsoft.com/office/drawing/2014/main" id="{2F3B5A52-D9B0-49A0-A3EC-28590918B8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FC2BA8-FEBE-4823-9DCA-15AB8D3FBCCF}"/>
              </a:ext>
            </a:extLst>
          </p:cNvPr>
          <p:cNvSpPr>
            <a:spLocks noGrp="1"/>
          </p:cNvSpPr>
          <p:nvPr>
            <p:ph type="dt" sz="half" idx="10"/>
          </p:nvPr>
        </p:nvSpPr>
        <p:spPr/>
        <p:txBody>
          <a:bodyPr/>
          <a:lstStyle/>
          <a:p>
            <a:fld id="{A0B67883-CDC6-4AB9-BA41-9A1EAA26B754}" type="datetimeFigureOut">
              <a:rPr lang="ar-EG" smtClean="0"/>
              <a:t>14/11/1443</a:t>
            </a:fld>
            <a:endParaRPr lang="ar-EG"/>
          </a:p>
        </p:txBody>
      </p:sp>
      <p:sp>
        <p:nvSpPr>
          <p:cNvPr id="6" name="Footer Placeholder 5">
            <a:extLst>
              <a:ext uri="{FF2B5EF4-FFF2-40B4-BE49-F238E27FC236}">
                <a16:creationId xmlns:a16="http://schemas.microsoft.com/office/drawing/2014/main" id="{D3B56094-3970-48A7-816F-44D5333DB92F}"/>
              </a:ext>
            </a:extLst>
          </p:cNvPr>
          <p:cNvSpPr>
            <a:spLocks noGrp="1"/>
          </p:cNvSpPr>
          <p:nvPr>
            <p:ph type="ftr" sz="quarter" idx="11"/>
          </p:nvPr>
        </p:nvSpPr>
        <p:spPr/>
        <p:txBody>
          <a:bodyPr/>
          <a:lstStyle/>
          <a:p>
            <a:endParaRPr lang="ar-EG"/>
          </a:p>
        </p:txBody>
      </p:sp>
      <p:sp>
        <p:nvSpPr>
          <p:cNvPr id="7" name="Slide Number Placeholder 6">
            <a:extLst>
              <a:ext uri="{FF2B5EF4-FFF2-40B4-BE49-F238E27FC236}">
                <a16:creationId xmlns:a16="http://schemas.microsoft.com/office/drawing/2014/main" id="{4D60CFEE-138F-492B-980C-1C8F98B8BB33}"/>
              </a:ext>
            </a:extLst>
          </p:cNvPr>
          <p:cNvSpPr>
            <a:spLocks noGrp="1"/>
          </p:cNvSpPr>
          <p:nvPr>
            <p:ph type="sldNum" sz="quarter" idx="12"/>
          </p:nvPr>
        </p:nvSpPr>
        <p:spPr/>
        <p:txBody>
          <a:bodyPr/>
          <a:lstStyle/>
          <a:p>
            <a:fld id="{40DF6CF2-B79D-4977-B86E-798324DDE709}" type="slidenum">
              <a:rPr lang="ar-EG" smtClean="0"/>
              <a:t>‹#›</a:t>
            </a:fld>
            <a:endParaRPr lang="ar-EG"/>
          </a:p>
        </p:txBody>
      </p:sp>
    </p:spTree>
    <p:extLst>
      <p:ext uri="{BB962C8B-B14F-4D97-AF65-F5344CB8AC3E}">
        <p14:creationId xmlns:p14="http://schemas.microsoft.com/office/powerpoint/2010/main" val="597260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12D937-0936-4C73-9450-D6EF39F3CD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ar-EG"/>
          </a:p>
        </p:txBody>
      </p:sp>
      <p:sp>
        <p:nvSpPr>
          <p:cNvPr id="3" name="Text Placeholder 2">
            <a:extLst>
              <a:ext uri="{FF2B5EF4-FFF2-40B4-BE49-F238E27FC236}">
                <a16:creationId xmlns:a16="http://schemas.microsoft.com/office/drawing/2014/main" id="{C5787AD3-D5A8-4DB4-A652-935AF8C796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a:extLst>
              <a:ext uri="{FF2B5EF4-FFF2-40B4-BE49-F238E27FC236}">
                <a16:creationId xmlns:a16="http://schemas.microsoft.com/office/drawing/2014/main" id="{E0ACD063-1A27-481A-B083-32A1F7C8CB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B67883-CDC6-4AB9-BA41-9A1EAA26B754}" type="datetimeFigureOut">
              <a:rPr lang="ar-EG" smtClean="0"/>
              <a:t>14/11/1443</a:t>
            </a:fld>
            <a:endParaRPr lang="ar-EG"/>
          </a:p>
        </p:txBody>
      </p:sp>
      <p:sp>
        <p:nvSpPr>
          <p:cNvPr id="5" name="Footer Placeholder 4">
            <a:extLst>
              <a:ext uri="{FF2B5EF4-FFF2-40B4-BE49-F238E27FC236}">
                <a16:creationId xmlns:a16="http://schemas.microsoft.com/office/drawing/2014/main" id="{9AA1EB71-22F6-430E-81AD-04E660318D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EG"/>
          </a:p>
        </p:txBody>
      </p:sp>
      <p:sp>
        <p:nvSpPr>
          <p:cNvPr id="6" name="Slide Number Placeholder 5">
            <a:extLst>
              <a:ext uri="{FF2B5EF4-FFF2-40B4-BE49-F238E27FC236}">
                <a16:creationId xmlns:a16="http://schemas.microsoft.com/office/drawing/2014/main" id="{AD49FD5A-0ACD-4BA7-B26F-25891A4B39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DF6CF2-B79D-4977-B86E-798324DDE709}" type="slidenum">
              <a:rPr lang="ar-EG" smtClean="0"/>
              <a:t>‹#›</a:t>
            </a:fld>
            <a:endParaRPr lang="ar-EG"/>
          </a:p>
        </p:txBody>
      </p:sp>
    </p:spTree>
    <p:extLst>
      <p:ext uri="{BB962C8B-B14F-4D97-AF65-F5344CB8AC3E}">
        <p14:creationId xmlns:p14="http://schemas.microsoft.com/office/powerpoint/2010/main" val="1770154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E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1EFF291-57A5-4259-AF0F-576D3D18C0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6" name="Title 1">
            <a:extLst>
              <a:ext uri="{FF2B5EF4-FFF2-40B4-BE49-F238E27FC236}">
                <a16:creationId xmlns:a16="http://schemas.microsoft.com/office/drawing/2014/main" id="{9F715BBB-08DE-48CC-BFF5-F20B415D6C89}"/>
              </a:ext>
            </a:extLst>
          </p:cNvPr>
          <p:cNvSpPr>
            <a:spLocks noGrp="1"/>
          </p:cNvSpPr>
          <p:nvPr>
            <p:ph type="ctrTitle"/>
          </p:nvPr>
        </p:nvSpPr>
        <p:spPr>
          <a:xfrm>
            <a:off x="857251" y="1123951"/>
            <a:ext cx="10648950" cy="4848224"/>
          </a:xfrm>
        </p:spPr>
        <p:txBody>
          <a:bodyPr>
            <a:normAutofit/>
          </a:bodyPr>
          <a:lstStyle/>
          <a:p>
            <a:pPr>
              <a:spcBef>
                <a:spcPts val="1000"/>
              </a:spcBef>
              <a:defRPr/>
            </a:pPr>
            <a:r>
              <a:rPr lang="en-US" sz="2400" dirty="0">
                <a:solidFill>
                  <a:srgbClr val="FF0000"/>
                </a:solidFill>
                <a:latin typeface="Arial Black" panose="020B0A04020102020204" pitchFamily="34" charset="0"/>
                <a:ea typeface="+mn-ea"/>
                <a:cs typeface="+mn-cs"/>
              </a:rPr>
              <a:t>The Impact of COVID 19 on Air Transport </a:t>
            </a:r>
            <a:br>
              <a:rPr lang="en-US" sz="2400" dirty="0">
                <a:solidFill>
                  <a:srgbClr val="FF0000"/>
                </a:solidFill>
                <a:latin typeface="Arial Black" panose="020B0A04020102020204" pitchFamily="34" charset="0"/>
                <a:ea typeface="+mn-ea"/>
                <a:cs typeface="+mn-cs"/>
              </a:rPr>
            </a:br>
            <a:r>
              <a:rPr lang="en-US" sz="2400" dirty="0">
                <a:solidFill>
                  <a:srgbClr val="FF0000"/>
                </a:solidFill>
                <a:latin typeface="Arial Black" panose="020B0A04020102020204" pitchFamily="34" charset="0"/>
                <a:ea typeface="+mn-ea"/>
                <a:cs typeface="+mn-cs"/>
              </a:rPr>
              <a:t>In Africa</a:t>
            </a:r>
            <a:br>
              <a:rPr lang="en-US" sz="2400" dirty="0">
                <a:solidFill>
                  <a:srgbClr val="FF0000"/>
                </a:solidFill>
                <a:latin typeface="Arial Black" panose="020B0A04020102020204" pitchFamily="34" charset="0"/>
                <a:ea typeface="+mn-ea"/>
                <a:cs typeface="+mn-cs"/>
              </a:rPr>
            </a:br>
            <a:r>
              <a:rPr lang="en-US" sz="2400" dirty="0">
                <a:solidFill>
                  <a:prstClr val="black"/>
                </a:solidFill>
                <a:latin typeface="Arial Black" panose="020B0A04020102020204" pitchFamily="34" charset="0"/>
                <a:ea typeface="+mn-ea"/>
                <a:cs typeface="+mn-cs"/>
              </a:rPr>
              <a:t>Presented by </a:t>
            </a:r>
            <a:br>
              <a:rPr lang="en-US" sz="2400" dirty="0">
                <a:solidFill>
                  <a:prstClr val="black"/>
                </a:solidFill>
                <a:latin typeface="Arial Black" panose="020B0A04020102020204" pitchFamily="34" charset="0"/>
                <a:ea typeface="+mn-ea"/>
                <a:cs typeface="+mn-cs"/>
              </a:rPr>
            </a:br>
            <a:r>
              <a:rPr lang="en-US" sz="2400" dirty="0">
                <a:solidFill>
                  <a:srgbClr val="FF0000"/>
                </a:solidFill>
                <a:latin typeface="Arial Black" panose="020B0A04020102020204" pitchFamily="34" charset="0"/>
                <a:ea typeface="+mn-ea"/>
                <a:cs typeface="+mn-cs"/>
              </a:rPr>
              <a:t>Shawky El </a:t>
            </a:r>
            <a:r>
              <a:rPr lang="en-US" sz="2400" dirty="0" err="1">
                <a:solidFill>
                  <a:srgbClr val="FF0000"/>
                </a:solidFill>
                <a:latin typeface="Arial Black" panose="020B0A04020102020204" pitchFamily="34" charset="0"/>
                <a:ea typeface="+mn-ea"/>
                <a:cs typeface="+mn-cs"/>
              </a:rPr>
              <a:t>Azab</a:t>
            </a:r>
            <a:r>
              <a:rPr lang="en-US" sz="2400" dirty="0">
                <a:solidFill>
                  <a:srgbClr val="FF0000"/>
                </a:solidFill>
                <a:latin typeface="Arial Black" panose="020B0A04020102020204" pitchFamily="34" charset="0"/>
                <a:ea typeface="+mn-ea"/>
                <a:cs typeface="+mn-cs"/>
              </a:rPr>
              <a:t> </a:t>
            </a:r>
            <a:br>
              <a:rPr lang="en-US" sz="2400" dirty="0">
                <a:solidFill>
                  <a:srgbClr val="FF0000"/>
                </a:solidFill>
                <a:latin typeface="Arial Black" panose="020B0A04020102020204" pitchFamily="34" charset="0"/>
                <a:ea typeface="+mn-ea"/>
                <a:cs typeface="+mn-cs"/>
              </a:rPr>
            </a:br>
            <a:r>
              <a:rPr lang="en-US" sz="2400" dirty="0">
                <a:solidFill>
                  <a:srgbClr val="FF0000"/>
                </a:solidFill>
                <a:latin typeface="Arial Black" panose="020B0A04020102020204" pitchFamily="34" charset="0"/>
                <a:ea typeface="+mn-ea"/>
                <a:cs typeface="+mn-cs"/>
              </a:rPr>
              <a:t>G M, United ATS</a:t>
            </a:r>
            <a:br>
              <a:rPr lang="en-US" sz="2400" dirty="0">
                <a:solidFill>
                  <a:srgbClr val="FF0000"/>
                </a:solidFill>
                <a:latin typeface="Arial Black" panose="020B0A04020102020204" pitchFamily="34" charset="0"/>
                <a:ea typeface="+mn-ea"/>
                <a:cs typeface="+mn-cs"/>
              </a:rPr>
            </a:br>
            <a:r>
              <a:rPr lang="en-US" sz="2400" dirty="0">
                <a:solidFill>
                  <a:srgbClr val="FF0000"/>
                </a:solidFill>
                <a:latin typeface="Arial Black" panose="020B0A04020102020204" pitchFamily="34" charset="0"/>
                <a:ea typeface="+mn-ea"/>
                <a:cs typeface="+mn-cs"/>
              </a:rPr>
              <a:t>Egypt</a:t>
            </a:r>
            <a:br>
              <a:rPr lang="en-US" sz="2400" dirty="0">
                <a:solidFill>
                  <a:srgbClr val="FF0000"/>
                </a:solidFill>
                <a:latin typeface="Arial Black" panose="020B0A04020102020204" pitchFamily="34" charset="0"/>
                <a:ea typeface="+mn-ea"/>
                <a:cs typeface="+mn-cs"/>
              </a:rPr>
            </a:br>
            <a:r>
              <a:rPr lang="en-US" sz="2400" dirty="0">
                <a:solidFill>
                  <a:srgbClr val="FF0000"/>
                </a:solidFill>
                <a:latin typeface="Arial Black" panose="020B0A04020102020204" pitchFamily="34" charset="0"/>
                <a:ea typeface="+mn-ea"/>
                <a:cs typeface="+mn-cs"/>
              </a:rPr>
              <a:t/>
            </a:r>
            <a:br>
              <a:rPr lang="en-US" sz="2400" dirty="0">
                <a:solidFill>
                  <a:srgbClr val="FF0000"/>
                </a:solidFill>
                <a:latin typeface="Arial Black" panose="020B0A04020102020204" pitchFamily="34" charset="0"/>
                <a:ea typeface="+mn-ea"/>
                <a:cs typeface="+mn-cs"/>
              </a:rPr>
            </a:br>
            <a:endParaRPr lang="en-US" altLang="en-US" dirty="0"/>
          </a:p>
        </p:txBody>
      </p:sp>
    </p:spTree>
    <p:extLst>
      <p:ext uri="{BB962C8B-B14F-4D97-AF65-F5344CB8AC3E}">
        <p14:creationId xmlns:p14="http://schemas.microsoft.com/office/powerpoint/2010/main" val="10650033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1EFF291-57A5-4259-AF0F-576D3D18C0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3" name="Rectangle 2">
            <a:extLst>
              <a:ext uri="{FF2B5EF4-FFF2-40B4-BE49-F238E27FC236}">
                <a16:creationId xmlns:a16="http://schemas.microsoft.com/office/drawing/2014/main" id="{4E12CE1A-8960-411B-BF12-17733108ECDB}"/>
              </a:ext>
            </a:extLst>
          </p:cNvPr>
          <p:cNvSpPr/>
          <p:nvPr/>
        </p:nvSpPr>
        <p:spPr>
          <a:xfrm>
            <a:off x="4430713" y="3044825"/>
            <a:ext cx="3578225" cy="768350"/>
          </a:xfrm>
          <a:prstGeom prst="rect">
            <a:avLst/>
          </a:prstGeom>
        </p:spPr>
        <p:txBody>
          <a:bodyPr wrap="square">
            <a:spAutoFit/>
          </a:bodyPr>
          <a:lstStyle/>
          <a:p>
            <a:pPr eaLnBrk="1" fontAlgn="auto" hangingPunct="1">
              <a:spcBef>
                <a:spcPts val="0"/>
              </a:spcBef>
              <a:spcAft>
                <a:spcPts val="0"/>
              </a:spcAft>
              <a:defRPr/>
            </a:pPr>
            <a:r>
              <a:rPr lang="en-US" sz="4400" kern="0" dirty="0">
                <a:solidFill>
                  <a:srgbClr val="FF0000"/>
                </a:solidFill>
                <a:latin typeface="Arial Black" panose="020B0A04020102020204" pitchFamily="34" charset="0"/>
                <a:ea typeface="+mj-ea"/>
                <a:cs typeface="+mj-cs"/>
              </a:rPr>
              <a:t>Thank you </a:t>
            </a:r>
            <a:endParaRPr lang="en-US" sz="1800" kern="0" dirty="0">
              <a:solidFill>
                <a:sysClr val="windowText" lastClr="000000"/>
              </a:solidFill>
            </a:endParaRPr>
          </a:p>
        </p:txBody>
      </p:sp>
    </p:spTree>
    <p:extLst>
      <p:ext uri="{BB962C8B-B14F-4D97-AF65-F5344CB8AC3E}">
        <p14:creationId xmlns:p14="http://schemas.microsoft.com/office/powerpoint/2010/main" val="20355980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1EFF291-57A5-4259-AF0F-576D3D18C0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3" name="Content Placeholder 2">
            <a:extLst>
              <a:ext uri="{FF2B5EF4-FFF2-40B4-BE49-F238E27FC236}">
                <a16:creationId xmlns:a16="http://schemas.microsoft.com/office/drawing/2014/main" id="{FC1A196C-3B23-4474-95B0-DFC4190C368E}"/>
              </a:ext>
            </a:extLst>
          </p:cNvPr>
          <p:cNvSpPr txBox="1">
            <a:spLocks/>
          </p:cNvSpPr>
          <p:nvPr/>
        </p:nvSpPr>
        <p:spPr>
          <a:xfrm>
            <a:off x="571499" y="1230312"/>
            <a:ext cx="11268075" cy="562768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defRPr/>
            </a:pPr>
            <a:r>
              <a:rPr lang="en-US" sz="1800">
                <a:solidFill>
                  <a:srgbClr val="FF0000"/>
                </a:solidFill>
                <a:latin typeface="Arial Black" panose="020B0A04020102020204" pitchFamily="34" charset="0"/>
              </a:rPr>
              <a:t>Introduction</a:t>
            </a:r>
          </a:p>
          <a:p>
            <a:pPr marL="228600" indent="-228600" algn="just">
              <a:buClr>
                <a:srgbClr val="FF0000"/>
              </a:buClr>
              <a:buFont typeface="Wingdings" panose="05000000000000000000" pitchFamily="2" charset="2"/>
              <a:buChar char="q"/>
              <a:defRPr/>
            </a:pPr>
            <a:r>
              <a:rPr lang="en-US" sz="1800">
                <a:solidFill>
                  <a:prstClr val="black"/>
                </a:solidFill>
                <a:latin typeface="Arial Black" panose="020B0A04020102020204" pitchFamily="34" charset="0"/>
              </a:rPr>
              <a:t> The COVID-19 pandemic had a profound impact on the aviation industry. Effects cascaded across airports, repair shops, and the supply chain. </a:t>
            </a:r>
          </a:p>
          <a:p>
            <a:pPr marL="228600" indent="-228600" algn="just">
              <a:buClr>
                <a:srgbClr val="FF0000"/>
              </a:buClr>
              <a:buFont typeface="Wingdings" panose="05000000000000000000" pitchFamily="2" charset="2"/>
              <a:buChar char="q"/>
              <a:defRPr/>
            </a:pPr>
            <a:r>
              <a:rPr lang="en-US" sz="1800">
                <a:solidFill>
                  <a:prstClr val="black"/>
                </a:solidFill>
                <a:latin typeface="Arial Black" panose="020B0A04020102020204" pitchFamily="34" charset="0"/>
              </a:rPr>
              <a:t> For example, in response to reduced demand, airlines parked or retired many aircraft, which reduced demand for maintenance. </a:t>
            </a:r>
          </a:p>
          <a:p>
            <a:pPr marL="228600" indent="-228600" algn="just">
              <a:buClr>
                <a:srgbClr val="FF0000"/>
              </a:buClr>
              <a:buFont typeface="Wingdings" panose="05000000000000000000" pitchFamily="2" charset="2"/>
              <a:buChar char="q"/>
              <a:defRPr/>
            </a:pPr>
            <a:r>
              <a:rPr lang="en-US" sz="1800">
                <a:solidFill>
                  <a:prstClr val="black"/>
                </a:solidFill>
                <a:latin typeface="Arial Black" panose="020B0A04020102020204" pitchFamily="34" charset="0"/>
              </a:rPr>
              <a:t> Manufacturers of airport equipment have also suffered although some have been able to adapt or create equipment to directly help with pandemic response efforts, such as cleaning or temperature screening units.</a:t>
            </a:r>
          </a:p>
          <a:p>
            <a:pPr marL="228600" indent="-228600" algn="just">
              <a:buClr>
                <a:srgbClr val="FF0000"/>
              </a:buClr>
              <a:buFont typeface="Wingdings" panose="05000000000000000000" pitchFamily="2" charset="2"/>
              <a:buChar char="q"/>
              <a:defRPr/>
            </a:pPr>
            <a:r>
              <a:rPr lang="en-US" sz="1800">
                <a:solidFill>
                  <a:prstClr val="black"/>
                </a:solidFill>
                <a:latin typeface="Arial Black" panose="020B0A04020102020204" pitchFamily="34" charset="0"/>
              </a:rPr>
              <a:t> The sudden onset of the COVID-19 global health crisis disrupted work patterns in companies worldwide.  </a:t>
            </a:r>
          </a:p>
          <a:p>
            <a:pPr marL="228600" indent="-228600" algn="just">
              <a:buClr>
                <a:srgbClr val="FF0000"/>
              </a:buClr>
              <a:buFont typeface="Wingdings" panose="05000000000000000000" pitchFamily="2" charset="2"/>
              <a:buChar char="q"/>
              <a:defRPr/>
            </a:pPr>
            <a:r>
              <a:rPr lang="en-US" sz="1800">
                <a:solidFill>
                  <a:prstClr val="black"/>
                </a:solidFill>
                <a:latin typeface="Arial Black" panose="020B0A04020102020204" pitchFamily="34" charset="0"/>
              </a:rPr>
              <a:t> One of the work areas most affected has been employee learning and development.  The mandate to move employees to work from home has made it impossible to provide in-person, classroom-based skills training.</a:t>
            </a:r>
          </a:p>
          <a:p>
            <a:pPr>
              <a:defRPr/>
            </a:pPr>
            <a:endParaRPr lang="en-US" sz="1800" dirty="0"/>
          </a:p>
        </p:txBody>
      </p:sp>
    </p:spTree>
    <p:extLst>
      <p:ext uri="{BB962C8B-B14F-4D97-AF65-F5344CB8AC3E}">
        <p14:creationId xmlns:p14="http://schemas.microsoft.com/office/powerpoint/2010/main" val="26586306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1EFF291-57A5-4259-AF0F-576D3D18C0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4" name="Content Placeholder 2">
            <a:extLst>
              <a:ext uri="{FF2B5EF4-FFF2-40B4-BE49-F238E27FC236}">
                <a16:creationId xmlns:a16="http://schemas.microsoft.com/office/drawing/2014/main" id="{6933F756-8B6E-4785-A8B7-CCFE55056A99}"/>
              </a:ext>
            </a:extLst>
          </p:cNvPr>
          <p:cNvSpPr txBox="1">
            <a:spLocks/>
          </p:cNvSpPr>
          <p:nvPr/>
        </p:nvSpPr>
        <p:spPr>
          <a:xfrm>
            <a:off x="600075" y="1085850"/>
            <a:ext cx="11125200" cy="577215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buClr>
                <a:srgbClr val="FF0000"/>
              </a:buClr>
              <a:defRPr/>
            </a:pPr>
            <a:r>
              <a:rPr lang="en-US" sz="2000">
                <a:solidFill>
                  <a:prstClr val="black"/>
                </a:solidFill>
                <a:latin typeface="Calibri" panose="020F0502020204030204"/>
              </a:rPr>
              <a:t> </a:t>
            </a:r>
            <a:r>
              <a:rPr lang="en-US" sz="2000">
                <a:solidFill>
                  <a:srgbClr val="FF0000"/>
                </a:solidFill>
                <a:latin typeface="Arial Black" panose="020B0A04020102020204" pitchFamily="34" charset="0"/>
              </a:rPr>
              <a:t>The impact on Africa (IATA’s Regional Vice President for Africa and the Middle East report)</a:t>
            </a:r>
          </a:p>
          <a:p>
            <a:pPr marL="228600" indent="-228600" algn="just">
              <a:buClr>
                <a:srgbClr val="FF0000"/>
              </a:buClr>
              <a:buFont typeface="Wingdings" panose="05000000000000000000" pitchFamily="2" charset="2"/>
              <a:buChar char="q"/>
              <a:defRPr/>
            </a:pPr>
            <a:r>
              <a:rPr lang="en-US" sz="2000">
                <a:solidFill>
                  <a:prstClr val="black"/>
                </a:solidFill>
                <a:latin typeface="Arial Black" panose="020B0A04020102020204" pitchFamily="34" charset="0"/>
              </a:rPr>
              <a:t> </a:t>
            </a:r>
            <a:r>
              <a:rPr lang="en-US" sz="2000">
                <a:solidFill>
                  <a:srgbClr val="FF0000"/>
                </a:solidFill>
                <a:latin typeface="Arial Black" panose="020B0A04020102020204" pitchFamily="34" charset="0"/>
              </a:rPr>
              <a:t>COVID-19</a:t>
            </a:r>
            <a:r>
              <a:rPr lang="en-US" sz="2000">
                <a:solidFill>
                  <a:prstClr val="black"/>
                </a:solidFill>
                <a:latin typeface="Arial Black" panose="020B0A04020102020204" pitchFamily="34" charset="0"/>
              </a:rPr>
              <a:t> has devastated African economies and brought air connectivity across the continent to a virtual standstill. In addition, the situation is getting worse. </a:t>
            </a:r>
          </a:p>
          <a:p>
            <a:pPr marL="228600" indent="-228600" algn="just">
              <a:buClr>
                <a:srgbClr val="FF0000"/>
              </a:buClr>
              <a:buFont typeface="Wingdings" panose="05000000000000000000" pitchFamily="2" charset="2"/>
              <a:buChar char="q"/>
              <a:defRPr/>
            </a:pPr>
            <a:r>
              <a:rPr lang="en-US" sz="2000">
                <a:solidFill>
                  <a:prstClr val="black"/>
                </a:solidFill>
                <a:latin typeface="Arial Black" panose="020B0A04020102020204" pitchFamily="34" charset="0"/>
              </a:rPr>
              <a:t> The economic consequences resulting from a disconnected continent are severe. </a:t>
            </a:r>
          </a:p>
          <a:p>
            <a:pPr marL="228600" indent="-228600" algn="just">
              <a:buClr>
                <a:srgbClr val="FF0000"/>
              </a:buClr>
              <a:buFont typeface="Wingdings" panose="05000000000000000000" pitchFamily="2" charset="2"/>
              <a:buChar char="q"/>
              <a:defRPr/>
            </a:pPr>
            <a:r>
              <a:rPr lang="en-US" sz="2000">
                <a:solidFill>
                  <a:prstClr val="black"/>
                </a:solidFill>
                <a:latin typeface="Arial Black" panose="020B0A04020102020204" pitchFamily="34" charset="0"/>
              </a:rPr>
              <a:t> Millions of jobs and livelihoods are at risk in family-run enterprises and large corporations along with the entire travel and tourism value chain. </a:t>
            </a:r>
          </a:p>
          <a:p>
            <a:pPr marL="228600" indent="-228600" algn="just">
              <a:buClr>
                <a:srgbClr val="FF0000"/>
              </a:buClr>
              <a:buFont typeface="Wingdings" panose="05000000000000000000" pitchFamily="2" charset="2"/>
              <a:buChar char="q"/>
              <a:defRPr/>
            </a:pPr>
            <a:r>
              <a:rPr lang="en-US" sz="2000">
                <a:solidFill>
                  <a:prstClr val="black"/>
                </a:solidFill>
                <a:latin typeface="Arial Black" panose="020B0A04020102020204" pitchFamily="34" charset="0"/>
              </a:rPr>
              <a:t> For Africa’s economic recovery and future prosperity, it is essential to expedite the safe restart of the industry, </a:t>
            </a:r>
          </a:p>
          <a:p>
            <a:pPr marL="228600" indent="-228600" algn="just">
              <a:buClr>
                <a:srgbClr val="FF0000"/>
              </a:buClr>
              <a:buFont typeface="Wingdings" panose="05000000000000000000" pitchFamily="2" charset="2"/>
              <a:buChar char="q"/>
              <a:defRPr/>
            </a:pPr>
            <a:r>
              <a:rPr lang="en-US" sz="2000">
                <a:solidFill>
                  <a:prstClr val="black"/>
                </a:solidFill>
                <a:latin typeface="Arial Black" panose="020B0A04020102020204" pitchFamily="34" charset="0"/>
              </a:rPr>
              <a:t> The COVID-19 pandemic caused a variety of social, economic, and environmental changes. The transportation industry experienced a greater incidence of unemployment than other industries.</a:t>
            </a:r>
          </a:p>
          <a:p>
            <a:pPr>
              <a:defRPr/>
            </a:pPr>
            <a:endParaRPr lang="en-US" sz="2000" dirty="0"/>
          </a:p>
        </p:txBody>
      </p:sp>
    </p:spTree>
    <p:extLst>
      <p:ext uri="{BB962C8B-B14F-4D97-AF65-F5344CB8AC3E}">
        <p14:creationId xmlns:p14="http://schemas.microsoft.com/office/powerpoint/2010/main" val="16813251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1EFF291-57A5-4259-AF0F-576D3D18C0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6" name="Content Placeholder 2">
            <a:extLst>
              <a:ext uri="{FF2B5EF4-FFF2-40B4-BE49-F238E27FC236}">
                <a16:creationId xmlns:a16="http://schemas.microsoft.com/office/drawing/2014/main" id="{779CEBE9-8D97-47E2-8F2B-37FB94A89F45}"/>
              </a:ext>
            </a:extLst>
          </p:cNvPr>
          <p:cNvSpPr txBox="1">
            <a:spLocks/>
          </p:cNvSpPr>
          <p:nvPr/>
        </p:nvSpPr>
        <p:spPr>
          <a:xfrm>
            <a:off x="471486" y="1009650"/>
            <a:ext cx="11249025" cy="584358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buClr>
                <a:srgbClr val="FF0000"/>
              </a:buClr>
              <a:defRPr/>
            </a:pPr>
            <a:r>
              <a:rPr lang="en-US" sz="1800">
                <a:solidFill>
                  <a:prstClr val="black"/>
                </a:solidFill>
                <a:latin typeface="Calibri" panose="020F0502020204030204"/>
              </a:rPr>
              <a:t> </a:t>
            </a:r>
            <a:r>
              <a:rPr lang="en-US" sz="1800">
                <a:solidFill>
                  <a:srgbClr val="FF0000"/>
                </a:solidFill>
                <a:latin typeface="Arial Black" panose="020B0A04020102020204" pitchFamily="34" charset="0"/>
              </a:rPr>
              <a:t>Restarting African Aviation</a:t>
            </a:r>
          </a:p>
          <a:p>
            <a:pPr marL="228600" indent="-228600" algn="just">
              <a:buClr>
                <a:srgbClr val="FF0000"/>
              </a:buClr>
              <a:buFont typeface="Wingdings" panose="05000000000000000000" pitchFamily="2" charset="2"/>
              <a:buChar char="q"/>
              <a:defRPr/>
            </a:pPr>
            <a:r>
              <a:rPr lang="en-US" sz="1800">
                <a:solidFill>
                  <a:prstClr val="black"/>
                </a:solidFill>
                <a:latin typeface="Arial Black" panose="020B0A04020102020204" pitchFamily="34" charset="0"/>
              </a:rPr>
              <a:t> To minimize the impact on jobs and the broader African economy an accelerated recovery of air transport across the continent is vital. </a:t>
            </a:r>
          </a:p>
          <a:p>
            <a:pPr marL="228600" indent="-228600" algn="just">
              <a:buClr>
                <a:srgbClr val="FF0000"/>
              </a:buClr>
              <a:buFont typeface="Wingdings" panose="05000000000000000000" pitchFamily="2" charset="2"/>
              <a:buChar char="q"/>
              <a:defRPr/>
            </a:pPr>
            <a:r>
              <a:rPr lang="en-US" sz="1800">
                <a:solidFill>
                  <a:prstClr val="black"/>
                </a:solidFill>
                <a:latin typeface="Arial Black" panose="020B0A04020102020204" pitchFamily="34" charset="0"/>
              </a:rPr>
              <a:t> This can be achieved through government action in two priority areas:</a:t>
            </a:r>
          </a:p>
          <a:p>
            <a:pPr algn="just">
              <a:buClr>
                <a:srgbClr val="FF0000"/>
              </a:buClr>
              <a:defRPr/>
            </a:pPr>
            <a:r>
              <a:rPr lang="en-US" sz="1800">
                <a:solidFill>
                  <a:srgbClr val="FF0000"/>
                </a:solidFill>
                <a:latin typeface="Arial Black" panose="020B0A04020102020204" pitchFamily="34" charset="0"/>
              </a:rPr>
              <a:t>1. </a:t>
            </a:r>
            <a:r>
              <a:rPr lang="en-US" sz="1800">
                <a:solidFill>
                  <a:srgbClr val="0070C0"/>
                </a:solidFill>
                <a:latin typeface="Arial Black" panose="020B0A04020102020204" pitchFamily="34" charset="0"/>
              </a:rPr>
              <a:t>Harmonizing the restart of air transport in Africa</a:t>
            </a:r>
          </a:p>
          <a:p>
            <a:pPr marL="685800" lvl="1" indent="-228600" algn="just">
              <a:buClr>
                <a:srgbClr val="FF0000"/>
              </a:buClr>
              <a:buFont typeface="Wingdings" panose="05000000000000000000" pitchFamily="2" charset="2"/>
              <a:buChar char="Ø"/>
              <a:defRPr/>
            </a:pPr>
            <a:r>
              <a:rPr lang="en-US" sz="1800">
                <a:solidFill>
                  <a:prstClr val="black"/>
                </a:solidFill>
                <a:latin typeface="Arial Black" panose="020B0A04020102020204" pitchFamily="34" charset="0"/>
              </a:rPr>
              <a:t>The harmonized adoption of the International Civil Aviation Organization (ICAO) Council’s Aviation Recovery Task Force (</a:t>
            </a:r>
            <a:r>
              <a:rPr lang="en-US" sz="1800">
                <a:solidFill>
                  <a:srgbClr val="FF0000"/>
                </a:solidFill>
                <a:latin typeface="Arial Black" panose="020B0A04020102020204" pitchFamily="34" charset="0"/>
              </a:rPr>
              <a:t>CART</a:t>
            </a:r>
            <a:r>
              <a:rPr lang="en-US" sz="1800">
                <a:solidFill>
                  <a:prstClr val="black"/>
                </a:solidFill>
                <a:latin typeface="Arial Black" panose="020B0A04020102020204" pitchFamily="34" charset="0"/>
              </a:rPr>
              <a:t>) Take-off guidance – the global biosafety framework for the safe restart of aviation - is critical for the safe resumption of air transport. </a:t>
            </a:r>
          </a:p>
          <a:p>
            <a:pPr marL="685800" lvl="1" indent="-228600" algn="just">
              <a:buClr>
                <a:srgbClr val="FF0000"/>
              </a:buClr>
              <a:buFont typeface="Wingdings" panose="05000000000000000000" pitchFamily="2" charset="2"/>
              <a:buChar char="Ø"/>
              <a:defRPr/>
            </a:pPr>
            <a:r>
              <a:rPr lang="en-US" sz="1800">
                <a:solidFill>
                  <a:prstClr val="black"/>
                </a:solidFill>
                <a:latin typeface="Arial Black" panose="020B0A04020102020204" pitchFamily="34" charset="0"/>
              </a:rPr>
              <a:t> To avoid conflicting measures, disruptions and inefficiencies, all countries, including those in Africa, must apply these recommendations consistently, and uniformly, without imposing unnecessary border constraints such as quarantines, which deter passengers and suppress the demand for air travel.</a:t>
            </a:r>
          </a:p>
          <a:p>
            <a:pPr marL="685800" lvl="1" indent="-228600" algn="just">
              <a:buClr>
                <a:srgbClr val="FF0000"/>
              </a:buClr>
              <a:buFont typeface="Wingdings" panose="05000000000000000000" pitchFamily="2" charset="2"/>
              <a:buChar char="Ø"/>
              <a:defRPr/>
            </a:pPr>
            <a:endParaRPr lang="en-US" sz="1800">
              <a:solidFill>
                <a:prstClr val="black"/>
              </a:solidFill>
              <a:latin typeface="Arial Black" panose="020B0A04020102020204" pitchFamily="34" charset="0"/>
            </a:endParaRPr>
          </a:p>
          <a:p>
            <a:pPr>
              <a:defRPr/>
            </a:pPr>
            <a:endParaRPr lang="en-US" sz="1800" dirty="0"/>
          </a:p>
        </p:txBody>
      </p:sp>
    </p:spTree>
    <p:extLst>
      <p:ext uri="{BB962C8B-B14F-4D97-AF65-F5344CB8AC3E}">
        <p14:creationId xmlns:p14="http://schemas.microsoft.com/office/powerpoint/2010/main" val="30180146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1EFF291-57A5-4259-AF0F-576D3D18C0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4" name="Content Placeholder 2">
            <a:extLst>
              <a:ext uri="{FF2B5EF4-FFF2-40B4-BE49-F238E27FC236}">
                <a16:creationId xmlns:a16="http://schemas.microsoft.com/office/drawing/2014/main" id="{058858F7-BDF0-49D5-8C41-EC04171F854A}"/>
              </a:ext>
            </a:extLst>
          </p:cNvPr>
          <p:cNvSpPr txBox="1">
            <a:spLocks/>
          </p:cNvSpPr>
          <p:nvPr/>
        </p:nvSpPr>
        <p:spPr>
          <a:xfrm>
            <a:off x="252413" y="1238250"/>
            <a:ext cx="11244262" cy="584358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685800" lvl="1" indent="-228600" algn="l">
              <a:buClr>
                <a:srgbClr val="FF0000"/>
              </a:buClr>
              <a:buFont typeface="Wingdings" panose="05000000000000000000" pitchFamily="2" charset="2"/>
              <a:buChar char="Ø"/>
              <a:defRPr/>
            </a:pPr>
            <a:r>
              <a:rPr lang="en-US" sz="1600" dirty="0">
                <a:solidFill>
                  <a:prstClr val="black"/>
                </a:solidFill>
                <a:latin typeface="Arial Black" panose="020B0A04020102020204" pitchFamily="34" charset="0"/>
              </a:rPr>
              <a:t>ICAO Urges all Governments in Africa to prioritize the restart of aviation and to tap into its potential as an enabler to Africa’s economic recovery post-COVID-19. </a:t>
            </a:r>
          </a:p>
          <a:p>
            <a:pPr marL="685800" lvl="1" indent="-228600" algn="l">
              <a:buClr>
                <a:srgbClr val="FF0000"/>
              </a:buClr>
              <a:buFont typeface="Wingdings" panose="05000000000000000000" pitchFamily="2" charset="2"/>
              <a:buChar char="Ø"/>
              <a:defRPr/>
            </a:pPr>
            <a:r>
              <a:rPr lang="en-US" sz="1600" dirty="0">
                <a:solidFill>
                  <a:prstClr val="black"/>
                </a:solidFill>
                <a:latin typeface="Arial Black" panose="020B0A04020102020204" pitchFamily="34" charset="0"/>
              </a:rPr>
              <a:t> Air connectivity is critical to economic and sustainable development and the movement of persons across the continent.</a:t>
            </a:r>
          </a:p>
          <a:p>
            <a:pPr algn="l">
              <a:buClr>
                <a:srgbClr val="FF0000"/>
              </a:buClr>
              <a:defRPr/>
            </a:pPr>
            <a:r>
              <a:rPr lang="en-US" sz="1600" dirty="0">
                <a:solidFill>
                  <a:prstClr val="black"/>
                </a:solidFill>
                <a:latin typeface="Arial Black" panose="020B0A04020102020204" pitchFamily="34" charset="0"/>
              </a:rPr>
              <a:t> </a:t>
            </a:r>
            <a:r>
              <a:rPr lang="en-US" sz="1600" dirty="0">
                <a:solidFill>
                  <a:srgbClr val="FF0000"/>
                </a:solidFill>
                <a:latin typeface="Arial Black" panose="020B0A04020102020204" pitchFamily="34" charset="0"/>
              </a:rPr>
              <a:t>2. </a:t>
            </a:r>
            <a:r>
              <a:rPr lang="en-US" sz="1600" dirty="0">
                <a:solidFill>
                  <a:srgbClr val="0070C0"/>
                </a:solidFill>
                <a:latin typeface="Arial Black" panose="020B0A04020102020204" pitchFamily="34" charset="0"/>
              </a:rPr>
              <a:t>Stepping up efforts to support the industry</a:t>
            </a:r>
          </a:p>
          <a:p>
            <a:pPr marL="685800" lvl="1" indent="-228600" algn="just">
              <a:buClr>
                <a:srgbClr val="FF0000"/>
              </a:buClr>
              <a:buFont typeface="Wingdings" panose="05000000000000000000" pitchFamily="2" charset="2"/>
              <a:buChar char="Ø"/>
              <a:defRPr/>
            </a:pPr>
            <a:r>
              <a:rPr lang="en-US" sz="1600" dirty="0">
                <a:solidFill>
                  <a:prstClr val="black"/>
                </a:solidFill>
                <a:latin typeface="Arial Black" panose="020B0A04020102020204" pitchFamily="34" charset="0"/>
              </a:rPr>
              <a:t>Continued financial and regulatory support, particularly financial relief--that does not increase industry debt levels--through direct cash injections, credit or loans and deferrals or discounts on user charges are essential to support airlines over the restart and recovery period. </a:t>
            </a:r>
          </a:p>
          <a:p>
            <a:pPr marL="685800" lvl="1" indent="-228600" algn="just">
              <a:buClr>
                <a:srgbClr val="FF0000"/>
              </a:buClr>
              <a:buFont typeface="Wingdings" panose="05000000000000000000" pitchFamily="2" charset="2"/>
              <a:buChar char="Ø"/>
              <a:defRPr/>
            </a:pPr>
            <a:r>
              <a:rPr lang="en-US" sz="1600" dirty="0">
                <a:solidFill>
                  <a:prstClr val="black"/>
                </a:solidFill>
                <a:latin typeface="Arial Black" panose="020B0A04020102020204" pitchFamily="34" charset="0"/>
              </a:rPr>
              <a:t>It was highly valuable that a few African governments that have provided relief to aviation. </a:t>
            </a:r>
          </a:p>
          <a:p>
            <a:pPr marL="685800" lvl="1" indent="-228600" algn="just">
              <a:buClr>
                <a:srgbClr val="FF0000"/>
              </a:buClr>
              <a:buFont typeface="Wingdings" panose="05000000000000000000" pitchFamily="2" charset="2"/>
              <a:buChar char="Ø"/>
              <a:defRPr/>
            </a:pPr>
            <a:r>
              <a:rPr lang="en-US" sz="1600" dirty="0">
                <a:solidFill>
                  <a:prstClr val="black"/>
                </a:solidFill>
                <a:latin typeface="Arial Black" panose="020B0A04020102020204" pitchFamily="34" charset="0"/>
              </a:rPr>
              <a:t>Their actions have helped save thousands of jobs and will enable some airlines to restart and support the wider economies they serve. </a:t>
            </a:r>
          </a:p>
          <a:p>
            <a:pPr marL="685800" lvl="1" indent="-228600" algn="just">
              <a:buClr>
                <a:srgbClr val="FF0000"/>
              </a:buClr>
              <a:buFont typeface="Wingdings" panose="05000000000000000000" pitchFamily="2" charset="2"/>
              <a:buChar char="Ø"/>
              <a:defRPr/>
            </a:pPr>
            <a:r>
              <a:rPr lang="en-US" sz="1600" dirty="0">
                <a:solidFill>
                  <a:prstClr val="black"/>
                </a:solidFill>
                <a:latin typeface="Arial Black" panose="020B0A04020102020204" pitchFamily="34" charset="0"/>
              </a:rPr>
              <a:t>But the situation is worsening. </a:t>
            </a:r>
          </a:p>
          <a:p>
            <a:pPr marL="685800" lvl="1" indent="-228600" algn="just">
              <a:buClr>
                <a:srgbClr val="FF0000"/>
              </a:buClr>
              <a:buFont typeface="Wingdings" panose="05000000000000000000" pitchFamily="2" charset="2"/>
              <a:buChar char="Ø"/>
              <a:defRPr/>
            </a:pPr>
            <a:r>
              <a:rPr lang="en-US" sz="1600" dirty="0">
                <a:solidFill>
                  <a:prstClr val="black"/>
                </a:solidFill>
                <a:latin typeface="Arial Black" panose="020B0A04020102020204" pitchFamily="34" charset="0"/>
              </a:rPr>
              <a:t>Continued relief measures are essential to minimize job losses and ensure that connectivity can be restored. We urge African governments and the development institutions who have committed funding to provide it urgently in a structure that does not weaken already stressed airline balance sheets, before it is too late,” </a:t>
            </a:r>
            <a:r>
              <a:rPr lang="en-US" sz="1600" i="1" dirty="0">
                <a:solidFill>
                  <a:srgbClr val="0070C0"/>
                </a:solidFill>
                <a:latin typeface="Arial Black" panose="020B0A04020102020204" pitchFamily="34" charset="0"/>
              </a:rPr>
              <a:t>that had been said by the IATA’s Regional Vice President for Africa and the Middle East</a:t>
            </a:r>
            <a:r>
              <a:rPr lang="en-US" sz="1600" i="1" dirty="0">
                <a:solidFill>
                  <a:prstClr val="black"/>
                </a:solidFill>
                <a:latin typeface="Arial Black" panose="020B0A04020102020204" pitchFamily="34" charset="0"/>
              </a:rPr>
              <a:t>”</a:t>
            </a:r>
          </a:p>
          <a:p>
            <a:pPr algn="just">
              <a:buClr>
                <a:srgbClr val="FF0000"/>
              </a:buClr>
              <a:defRPr/>
            </a:pPr>
            <a:endParaRPr lang="en-US" sz="1600" dirty="0">
              <a:solidFill>
                <a:prstClr val="black"/>
              </a:solidFill>
              <a:latin typeface="Arial Black" panose="020B0A04020102020204" pitchFamily="34" charset="0"/>
            </a:endParaRPr>
          </a:p>
          <a:p>
            <a:pPr marL="228600" indent="-228600">
              <a:buClr>
                <a:srgbClr val="FF0000"/>
              </a:buClr>
              <a:buFont typeface="Wingdings" panose="05000000000000000000" pitchFamily="2" charset="2"/>
              <a:buChar char="q"/>
              <a:defRPr/>
            </a:pPr>
            <a:r>
              <a:rPr lang="en-US" sz="1600" dirty="0">
                <a:solidFill>
                  <a:prstClr val="black"/>
                </a:solidFill>
                <a:latin typeface="Arial Black" panose="020B0A04020102020204" pitchFamily="34" charset="0"/>
              </a:rPr>
              <a:t> </a:t>
            </a:r>
          </a:p>
          <a:p>
            <a:pPr marL="228600" indent="-228600">
              <a:defRPr/>
            </a:pPr>
            <a:endParaRPr lang="en-US" sz="1600" dirty="0">
              <a:solidFill>
                <a:prstClr val="black"/>
              </a:solidFill>
              <a:latin typeface="Calibri" panose="020F0502020204030204"/>
            </a:endParaRPr>
          </a:p>
          <a:p>
            <a:pPr>
              <a:defRPr/>
            </a:pPr>
            <a:endParaRPr lang="en-US" sz="1600" dirty="0"/>
          </a:p>
        </p:txBody>
      </p:sp>
    </p:spTree>
    <p:extLst>
      <p:ext uri="{BB962C8B-B14F-4D97-AF65-F5344CB8AC3E}">
        <p14:creationId xmlns:p14="http://schemas.microsoft.com/office/powerpoint/2010/main" val="1126676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1EFF291-57A5-4259-AF0F-576D3D18C0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3" name="Content Placeholder 2">
            <a:extLst>
              <a:ext uri="{FF2B5EF4-FFF2-40B4-BE49-F238E27FC236}">
                <a16:creationId xmlns:a16="http://schemas.microsoft.com/office/drawing/2014/main" id="{6849A218-BF25-402E-AB7E-050A215AD3B1}"/>
              </a:ext>
            </a:extLst>
          </p:cNvPr>
          <p:cNvSpPr txBox="1">
            <a:spLocks/>
          </p:cNvSpPr>
          <p:nvPr/>
        </p:nvSpPr>
        <p:spPr>
          <a:xfrm>
            <a:off x="452436" y="1419225"/>
            <a:ext cx="11287125" cy="584358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28600" indent="-228600" algn="just">
              <a:buClr>
                <a:srgbClr val="FF0000"/>
              </a:buClr>
              <a:buFont typeface="Wingdings" panose="05000000000000000000" pitchFamily="2" charset="2"/>
              <a:buChar char="q"/>
              <a:defRPr/>
            </a:pPr>
            <a:r>
              <a:rPr lang="en-US" sz="1800" dirty="0">
                <a:solidFill>
                  <a:prstClr val="black"/>
                </a:solidFill>
                <a:latin typeface="Arial Black" panose="020B0A04020102020204" pitchFamily="34" charset="0"/>
              </a:rPr>
              <a:t> We, in Africa,  will therefore need to be resilient to what we cannot change and efficient in our economic development strategies by building on our strengths and addressing our weaknesses.</a:t>
            </a:r>
          </a:p>
          <a:p>
            <a:pPr marL="228600" indent="-228600" algn="just">
              <a:buClr>
                <a:srgbClr val="FF0000"/>
              </a:buClr>
              <a:buFont typeface="Wingdings" panose="05000000000000000000" pitchFamily="2" charset="2"/>
              <a:buChar char="q"/>
              <a:defRPr/>
            </a:pPr>
            <a:r>
              <a:rPr lang="en-US" sz="1800" dirty="0">
                <a:solidFill>
                  <a:prstClr val="black"/>
                </a:solidFill>
                <a:latin typeface="Arial Black" panose="020B0A04020102020204" pitchFamily="34" charset="0"/>
              </a:rPr>
              <a:t> As early as February 2020 and the reporting of the first COVID-19 cases, AU member states met to devise a continent-wide strategy, including financial support and stimulus measures. </a:t>
            </a:r>
          </a:p>
          <a:p>
            <a:pPr marL="228600" indent="-228600" algn="just">
              <a:buClr>
                <a:srgbClr val="FF0000"/>
              </a:buClr>
              <a:buFont typeface="Wingdings" panose="05000000000000000000" pitchFamily="2" charset="2"/>
              <a:buChar char="q"/>
              <a:defRPr/>
            </a:pPr>
            <a:r>
              <a:rPr lang="en-US" sz="1800" dirty="0">
                <a:solidFill>
                  <a:prstClr val="black"/>
                </a:solidFill>
                <a:latin typeface="Arial Black" panose="020B0A04020102020204" pitchFamily="34" charset="0"/>
              </a:rPr>
              <a:t> Very quickly, international private and public stakeholders, led by The African Union, set out to plan a successful way out of the crisis by taking strong decisions, including debt relief and innovations in the mobilization of private sector financing.</a:t>
            </a:r>
          </a:p>
          <a:p>
            <a:pPr marL="228600" indent="-228600" algn="just">
              <a:buClr>
                <a:srgbClr val="FF0000"/>
              </a:buClr>
              <a:buFont typeface="Wingdings" panose="05000000000000000000" pitchFamily="2" charset="2"/>
              <a:buChar char="q"/>
              <a:defRPr/>
            </a:pPr>
            <a:r>
              <a:rPr lang="en-US" sz="1800" dirty="0">
                <a:solidFill>
                  <a:prstClr val="black"/>
                </a:solidFill>
                <a:latin typeface="Arial Black" panose="020B0A04020102020204" pitchFamily="34" charset="0"/>
              </a:rPr>
              <a:t> The AUDA-NEPAD (the African Union Development Agency) joined the efforts led by Africa CDC in the implementation of the strategic paths which were taken. </a:t>
            </a:r>
          </a:p>
          <a:p>
            <a:pPr marL="228600" indent="-228600" algn="just">
              <a:buClr>
                <a:srgbClr val="FF0000"/>
              </a:buClr>
              <a:buFont typeface="Wingdings" panose="05000000000000000000" pitchFamily="2" charset="2"/>
              <a:buChar char="q"/>
              <a:defRPr/>
            </a:pPr>
            <a:r>
              <a:rPr lang="en-US" sz="1800" dirty="0">
                <a:solidFill>
                  <a:prstClr val="black"/>
                </a:solidFill>
                <a:latin typeface="Arial Black" panose="020B0A04020102020204" pitchFamily="34" charset="0"/>
              </a:rPr>
              <a:t> They set up a working group, Africa Task Force for Coronavirus (AFTCOR), comprising technical teams, the WHO and Africa CDC .(</a:t>
            </a:r>
            <a:r>
              <a:rPr lang="en-US" sz="1800" dirty="0">
                <a:solidFill>
                  <a:srgbClr val="0070C0"/>
                </a:solidFill>
                <a:latin typeface="Arial Black" panose="020B0A04020102020204" pitchFamily="34" charset="0"/>
              </a:rPr>
              <a:t>The Centers for Disease Control and Prevention</a:t>
            </a:r>
            <a:r>
              <a:rPr lang="en-US" sz="1800" dirty="0">
                <a:solidFill>
                  <a:prstClr val="black"/>
                </a:solidFill>
                <a:latin typeface="Arial Black" panose="020B0A04020102020204" pitchFamily="34" charset="0"/>
              </a:rPr>
              <a:t>)</a:t>
            </a:r>
          </a:p>
          <a:p>
            <a:pPr>
              <a:defRPr/>
            </a:pPr>
            <a:endParaRPr lang="en-US" sz="1800" dirty="0"/>
          </a:p>
        </p:txBody>
      </p:sp>
    </p:spTree>
    <p:extLst>
      <p:ext uri="{BB962C8B-B14F-4D97-AF65-F5344CB8AC3E}">
        <p14:creationId xmlns:p14="http://schemas.microsoft.com/office/powerpoint/2010/main" val="8483708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1EFF291-57A5-4259-AF0F-576D3D18C0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3" name="Content Placeholder 2">
            <a:extLst>
              <a:ext uri="{FF2B5EF4-FFF2-40B4-BE49-F238E27FC236}">
                <a16:creationId xmlns:a16="http://schemas.microsoft.com/office/drawing/2014/main" id="{C179B2B4-4F63-44FF-982E-A8EFA085CE9C}"/>
              </a:ext>
            </a:extLst>
          </p:cNvPr>
          <p:cNvSpPr txBox="1">
            <a:spLocks/>
          </p:cNvSpPr>
          <p:nvPr/>
        </p:nvSpPr>
        <p:spPr>
          <a:xfrm>
            <a:off x="504824" y="1065213"/>
            <a:ext cx="11182350" cy="598805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buClr>
                <a:srgbClr val="FF0000"/>
              </a:buClr>
              <a:defRPr/>
            </a:pPr>
            <a:r>
              <a:rPr lang="en-US" sz="1600" dirty="0">
                <a:solidFill>
                  <a:srgbClr val="FF0000"/>
                </a:solidFill>
                <a:latin typeface="Arial Black" panose="020B0A04020102020204" pitchFamily="34" charset="0"/>
              </a:rPr>
              <a:t>Looking Ahead</a:t>
            </a:r>
          </a:p>
          <a:p>
            <a:pPr marL="228600" indent="-228600" algn="just">
              <a:buClr>
                <a:srgbClr val="FF0000"/>
              </a:buClr>
              <a:buFont typeface="Wingdings" panose="05000000000000000000" pitchFamily="2" charset="2"/>
              <a:buChar char="q"/>
              <a:defRPr/>
            </a:pPr>
            <a:r>
              <a:rPr lang="en-US" sz="1600" dirty="0">
                <a:solidFill>
                  <a:prstClr val="black"/>
                </a:solidFill>
                <a:latin typeface="Arial Black" panose="020B0A04020102020204" pitchFamily="34" charset="0"/>
              </a:rPr>
              <a:t> In addition to vital financial relief, the industry will also need careful planning and coordination to ensure that airlines are ready when the pandemic is contained.</a:t>
            </a:r>
          </a:p>
          <a:p>
            <a:pPr marL="228600" indent="-228600" algn="just">
              <a:buClr>
                <a:srgbClr val="FF0000"/>
              </a:buClr>
              <a:buFont typeface="Wingdings" panose="05000000000000000000" pitchFamily="2" charset="2"/>
              <a:buChar char="q"/>
              <a:defRPr/>
            </a:pPr>
            <a:r>
              <a:rPr lang="en-US" sz="1600" dirty="0">
                <a:solidFill>
                  <a:prstClr val="black"/>
                </a:solidFill>
                <a:latin typeface="Arial Black" panose="020B0A04020102020204" pitchFamily="34" charset="0"/>
              </a:rPr>
              <a:t> IATA is scoping a comprehensive approach to re-starting the industry when governments and public health authorities allow. </a:t>
            </a:r>
          </a:p>
          <a:p>
            <a:pPr marL="228600" indent="-228600" algn="just">
              <a:buClr>
                <a:srgbClr val="FF0000"/>
              </a:buClr>
              <a:buFont typeface="Wingdings" panose="05000000000000000000" pitchFamily="2" charset="2"/>
              <a:buChar char="q"/>
              <a:defRPr/>
            </a:pPr>
            <a:r>
              <a:rPr lang="en-US" sz="1600" dirty="0">
                <a:solidFill>
                  <a:prstClr val="black"/>
                </a:solidFill>
                <a:latin typeface="Arial Black" panose="020B0A04020102020204" pitchFamily="34" charset="0"/>
              </a:rPr>
              <a:t> A series of virtual regional summits, bringing together governments and industry stakeholders have  taken place. </a:t>
            </a:r>
          </a:p>
          <a:p>
            <a:pPr algn="just">
              <a:buClr>
                <a:srgbClr val="FF0000"/>
              </a:buClr>
              <a:defRPr/>
            </a:pPr>
            <a:r>
              <a:rPr lang="en-US" sz="1600" dirty="0">
                <a:solidFill>
                  <a:prstClr val="black"/>
                </a:solidFill>
                <a:latin typeface="Arial Black" panose="020B0A04020102020204" pitchFamily="34" charset="0"/>
              </a:rPr>
              <a:t> </a:t>
            </a:r>
            <a:r>
              <a:rPr lang="en-US" sz="1600" dirty="0">
                <a:solidFill>
                  <a:srgbClr val="0070C0"/>
                </a:solidFill>
                <a:latin typeface="Arial Black" panose="020B0A04020102020204" pitchFamily="34" charset="0"/>
              </a:rPr>
              <a:t>The main objectives was:</a:t>
            </a:r>
          </a:p>
          <a:p>
            <a:pPr marL="228600" indent="-228600" algn="just">
              <a:buClr>
                <a:srgbClr val="FF0000"/>
              </a:buClr>
              <a:buFont typeface="Wingdings" panose="05000000000000000000" pitchFamily="2" charset="2"/>
              <a:buChar char="q"/>
              <a:defRPr/>
            </a:pPr>
            <a:r>
              <a:rPr lang="en-US" sz="1600" dirty="0">
                <a:solidFill>
                  <a:prstClr val="black"/>
                </a:solidFill>
                <a:latin typeface="Arial Black" panose="020B0A04020102020204" pitchFamily="34" charset="0"/>
              </a:rPr>
              <a:t> Understanding what is needed to re-open closed borders, </a:t>
            </a:r>
          </a:p>
          <a:p>
            <a:pPr marL="228600" indent="-228600" algn="just">
              <a:buClr>
                <a:srgbClr val="FF0000"/>
              </a:buClr>
              <a:buFont typeface="Wingdings" panose="05000000000000000000" pitchFamily="2" charset="2"/>
              <a:buChar char="q"/>
              <a:defRPr/>
            </a:pPr>
            <a:r>
              <a:rPr lang="en-US" sz="1600" dirty="0">
                <a:solidFill>
                  <a:prstClr val="black"/>
                </a:solidFill>
                <a:latin typeface="Arial Black" panose="020B0A04020102020204" pitchFamily="34" charset="0"/>
              </a:rPr>
              <a:t>Agreeing solutions that can be operationalized and scaled efficiently</a:t>
            </a:r>
          </a:p>
          <a:p>
            <a:pPr algn="just">
              <a:buClr>
                <a:srgbClr val="FF0000"/>
              </a:buClr>
              <a:defRPr/>
            </a:pPr>
            <a:r>
              <a:rPr lang="en-US" sz="1600" dirty="0">
                <a:solidFill>
                  <a:srgbClr val="0070C0"/>
                </a:solidFill>
                <a:latin typeface="Arial Black" panose="020B0A04020102020204" pitchFamily="34" charset="0"/>
              </a:rPr>
              <a:t>IATA report says</a:t>
            </a:r>
          </a:p>
          <a:p>
            <a:pPr marL="228600" indent="-228600" algn="just">
              <a:buClr>
                <a:srgbClr val="FF0000"/>
              </a:buClr>
              <a:buFont typeface="Wingdings" panose="05000000000000000000" pitchFamily="2" charset="2"/>
              <a:buChar char="q"/>
              <a:defRPr/>
            </a:pPr>
            <a:r>
              <a:rPr lang="en-US" sz="1600" dirty="0">
                <a:solidFill>
                  <a:prstClr val="black"/>
                </a:solidFill>
                <a:latin typeface="Arial Black" panose="020B0A04020102020204" pitchFamily="34" charset="0"/>
              </a:rPr>
              <a:t>“</a:t>
            </a:r>
            <a:r>
              <a:rPr lang="en-US" sz="1600" i="1" dirty="0">
                <a:solidFill>
                  <a:srgbClr val="0070C0"/>
                </a:solidFill>
                <a:latin typeface="Arial Black" panose="020B0A04020102020204" pitchFamily="34" charset="0"/>
              </a:rPr>
              <a:t>As governments struggle to contain the COVID-19 pandemic, an economic catastrophe has unfolded. Re-starting aviation and opening borders will be critical to the eventual economic recovery. Airlines are eager to get back to business when and in a way that it is safe. But starting up will be complicated. We need to make sure that the system is ready, have a clear vision of what is needed for a safe travel experience, establish passenger confidence and find ways to restore demand. Cooperation and harmonization across borders will be essential to restart aviation,”.</a:t>
            </a:r>
          </a:p>
          <a:p>
            <a:pPr marL="228600" indent="-228600" algn="just">
              <a:buClr>
                <a:srgbClr val="FF0000"/>
              </a:buClr>
              <a:buFont typeface="Wingdings" panose="05000000000000000000" pitchFamily="2" charset="2"/>
              <a:buChar char="q"/>
              <a:defRPr/>
            </a:pPr>
            <a:endParaRPr lang="en-US" sz="1600" dirty="0">
              <a:solidFill>
                <a:prstClr val="black"/>
              </a:solidFill>
              <a:latin typeface="Arial Black" panose="020B0A04020102020204" pitchFamily="34" charset="0"/>
            </a:endParaRPr>
          </a:p>
          <a:p>
            <a:pPr algn="just">
              <a:buClr>
                <a:srgbClr val="FF0000"/>
              </a:buClr>
              <a:defRPr/>
            </a:pPr>
            <a:endParaRPr lang="en-US" sz="1600" dirty="0">
              <a:solidFill>
                <a:prstClr val="black"/>
              </a:solidFill>
              <a:latin typeface="Arial Black" panose="020B0A04020102020204" pitchFamily="34" charset="0"/>
            </a:endParaRPr>
          </a:p>
          <a:p>
            <a:pPr marL="228600" indent="-228600">
              <a:defRPr/>
            </a:pPr>
            <a:endParaRPr lang="en-US" sz="1600" dirty="0">
              <a:solidFill>
                <a:prstClr val="black"/>
              </a:solidFill>
              <a:latin typeface="Calibri" panose="020F0502020204030204"/>
            </a:endParaRPr>
          </a:p>
          <a:p>
            <a:pPr>
              <a:defRPr/>
            </a:pPr>
            <a:endParaRPr lang="en-US" sz="1600" dirty="0"/>
          </a:p>
        </p:txBody>
      </p:sp>
    </p:spTree>
    <p:extLst>
      <p:ext uri="{BB962C8B-B14F-4D97-AF65-F5344CB8AC3E}">
        <p14:creationId xmlns:p14="http://schemas.microsoft.com/office/powerpoint/2010/main" val="539396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1EFF291-57A5-4259-AF0F-576D3D18C0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3" name="Content Placeholder 2">
            <a:extLst>
              <a:ext uri="{FF2B5EF4-FFF2-40B4-BE49-F238E27FC236}">
                <a16:creationId xmlns:a16="http://schemas.microsoft.com/office/drawing/2014/main" id="{FD1C5132-7DF7-440F-A59C-413F2F26B27D}"/>
              </a:ext>
            </a:extLst>
          </p:cNvPr>
          <p:cNvSpPr txBox="1">
            <a:spLocks/>
          </p:cNvSpPr>
          <p:nvPr/>
        </p:nvSpPr>
        <p:spPr>
          <a:xfrm>
            <a:off x="523874" y="1536700"/>
            <a:ext cx="11144250" cy="591661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28600" indent="-228600" algn="just">
              <a:buClr>
                <a:srgbClr val="FF0000"/>
              </a:buClr>
              <a:buFont typeface="Wingdings" panose="05000000000000000000" pitchFamily="2" charset="2"/>
              <a:buChar char="q"/>
              <a:defRPr/>
            </a:pPr>
            <a:r>
              <a:rPr lang="en-US" sz="2000" dirty="0">
                <a:solidFill>
                  <a:prstClr val="black"/>
                </a:solidFill>
                <a:latin typeface="Arial Black" panose="020B0A04020102020204" pitchFamily="34" charset="0"/>
              </a:rPr>
              <a:t>To strengthen global public confidence in air travel, the countries emphasized that while vaccination should not be a precondition for travel, it is highly desirable that it be used to facilitate increased international mobility.</a:t>
            </a:r>
          </a:p>
          <a:p>
            <a:pPr marL="228600" indent="-228600" algn="just">
              <a:buClr>
                <a:srgbClr val="FF0000"/>
              </a:buClr>
              <a:buFont typeface="Wingdings" panose="05000000000000000000" pitchFamily="2" charset="2"/>
              <a:buChar char="q"/>
              <a:defRPr/>
            </a:pPr>
            <a:r>
              <a:rPr lang="en-US" sz="2000" dirty="0">
                <a:solidFill>
                  <a:prstClr val="black"/>
                </a:solidFill>
                <a:latin typeface="Arial Black" panose="020B0A04020102020204" pitchFamily="34" charset="0"/>
              </a:rPr>
              <a:t>Countries agreed to work with ICAO and other stakeholders to ensure the interoperability and accessibility of secure applications to validate pandemic-related testing, vaccination, and recovery certification.</a:t>
            </a:r>
          </a:p>
          <a:p>
            <a:pPr marL="228600" indent="-228600" algn="just">
              <a:buClr>
                <a:srgbClr val="FF0000"/>
              </a:buClr>
              <a:buFont typeface="Wingdings" panose="05000000000000000000" pitchFamily="2" charset="2"/>
              <a:buChar char="q"/>
              <a:defRPr/>
            </a:pPr>
            <a:r>
              <a:rPr lang="en-US" sz="2000" dirty="0">
                <a:solidFill>
                  <a:prstClr val="black"/>
                </a:solidFill>
                <a:latin typeface="Arial Black" panose="020B0A04020102020204" pitchFamily="34" charset="0"/>
              </a:rPr>
              <a:t>They also committed to promoting, to the greatest extent possible, a harmonized and inclusive approach, including alleviating or exempting testing and/or quarantine requirements for fully vaccinated or recovered passengers, taking into account the different circumstances of individual States and their national policies. This is consistent with current World Health Organization (WHO) recommendations</a:t>
            </a:r>
          </a:p>
          <a:p>
            <a:pPr marL="228600" indent="-228600" algn="just">
              <a:buClr>
                <a:srgbClr val="FF0000"/>
              </a:buClr>
              <a:buFont typeface="Wingdings" panose="05000000000000000000" pitchFamily="2" charset="2"/>
              <a:buChar char="q"/>
              <a:defRPr/>
            </a:pPr>
            <a:endParaRPr lang="en-US" sz="2000" dirty="0">
              <a:solidFill>
                <a:prstClr val="black"/>
              </a:solidFill>
              <a:latin typeface="Arial Black" panose="020B0A04020102020204" pitchFamily="34" charset="0"/>
            </a:endParaRPr>
          </a:p>
          <a:p>
            <a:pPr>
              <a:defRPr/>
            </a:pPr>
            <a:endParaRPr lang="en-US" sz="2000" dirty="0"/>
          </a:p>
        </p:txBody>
      </p:sp>
    </p:spTree>
    <p:extLst>
      <p:ext uri="{BB962C8B-B14F-4D97-AF65-F5344CB8AC3E}">
        <p14:creationId xmlns:p14="http://schemas.microsoft.com/office/powerpoint/2010/main" val="22493499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1EFF291-57A5-4259-AF0F-576D3D18C0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3" name="Content Placeholder 2">
            <a:extLst>
              <a:ext uri="{FF2B5EF4-FFF2-40B4-BE49-F238E27FC236}">
                <a16:creationId xmlns:a16="http://schemas.microsoft.com/office/drawing/2014/main" id="{010EE100-2327-4F0B-9F86-8660AB789EDD}"/>
              </a:ext>
            </a:extLst>
          </p:cNvPr>
          <p:cNvSpPr txBox="1">
            <a:spLocks/>
          </p:cNvSpPr>
          <p:nvPr/>
        </p:nvSpPr>
        <p:spPr>
          <a:xfrm>
            <a:off x="466724" y="1239838"/>
            <a:ext cx="11258550" cy="606107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28600" indent="-228600" algn="just">
              <a:buClr>
                <a:srgbClr val="FF0000"/>
              </a:buClr>
              <a:buFont typeface="Wingdings" panose="05000000000000000000" pitchFamily="2" charset="2"/>
              <a:buChar char="q"/>
              <a:defRPr/>
            </a:pPr>
            <a:r>
              <a:rPr lang="en-US">
                <a:solidFill>
                  <a:prstClr val="black"/>
                </a:solidFill>
                <a:latin typeface="Arial Black" panose="020B0A04020102020204" pitchFamily="34" charset="0"/>
              </a:rPr>
              <a:t> Additional commitments focused strongly on ensuring the long-term sustainability of the air transportation sector, both in terms of its future resilience to new infectious disease outbreaks and the need to address the climate change challenge.</a:t>
            </a:r>
          </a:p>
          <a:p>
            <a:pPr marL="228600" indent="-228600" algn="just">
              <a:buClr>
                <a:srgbClr val="FF0000"/>
              </a:buClr>
              <a:buFont typeface="Wingdings" panose="05000000000000000000" pitchFamily="2" charset="2"/>
              <a:buChar char="q"/>
              <a:defRPr/>
            </a:pPr>
            <a:r>
              <a:rPr lang="en-US">
                <a:solidFill>
                  <a:prstClr val="black"/>
                </a:solidFill>
                <a:latin typeface="Arial Black" panose="020B0A04020102020204" pitchFamily="34" charset="0"/>
              </a:rPr>
              <a:t> The COVID-19 pandemic and its impact on the aviation industry, both in Africa and globally, is unprecedented. </a:t>
            </a:r>
          </a:p>
          <a:p>
            <a:pPr marL="228600" indent="-228600" algn="just">
              <a:buClr>
                <a:srgbClr val="FF0000"/>
              </a:buClr>
              <a:buFont typeface="Wingdings" panose="05000000000000000000" pitchFamily="2" charset="2"/>
              <a:buChar char="q"/>
              <a:defRPr/>
            </a:pPr>
            <a:r>
              <a:rPr lang="en-US">
                <a:solidFill>
                  <a:prstClr val="black"/>
                </a:solidFill>
                <a:latin typeface="Arial Black" panose="020B0A04020102020204" pitchFamily="34" charset="0"/>
              </a:rPr>
              <a:t> Experts firmly believe it will not be the last global pandemic and it is therefore imperative that as the industry builds back better it does not forget the lessons it has learned.</a:t>
            </a:r>
          </a:p>
          <a:p>
            <a:pPr>
              <a:defRPr/>
            </a:pPr>
            <a:endParaRPr lang="en-US" dirty="0"/>
          </a:p>
        </p:txBody>
      </p:sp>
    </p:spTree>
    <p:extLst>
      <p:ext uri="{BB962C8B-B14F-4D97-AF65-F5344CB8AC3E}">
        <p14:creationId xmlns:p14="http://schemas.microsoft.com/office/powerpoint/2010/main" val="18864122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1226</Words>
  <Application>Microsoft Office PowerPoint</Application>
  <PresentationFormat>Widescreen</PresentationFormat>
  <Paragraphs>52</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Arial Black</vt:lpstr>
      <vt:lpstr>Calibri</vt:lpstr>
      <vt:lpstr>Calibri Light</vt:lpstr>
      <vt:lpstr>Times New Roman</vt:lpstr>
      <vt:lpstr>Wingdings</vt:lpstr>
      <vt:lpstr>Office Theme</vt:lpstr>
      <vt:lpstr>The Impact of COVID 19 on Air Transport  In Africa Presented by  Shawky El Azab  G M, United ATS Egypt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COVID 19 on Air Transport  In Africa Presented by  Shawky El Azab  G M, United ATS Egypt</dc:title>
  <dc:creator>Graphic Designer</dc:creator>
  <cp:lastModifiedBy>Shawky</cp:lastModifiedBy>
  <cp:revision>5</cp:revision>
  <dcterms:created xsi:type="dcterms:W3CDTF">2022-06-12T09:30:25Z</dcterms:created>
  <dcterms:modified xsi:type="dcterms:W3CDTF">2022-06-13T12:34:50Z</dcterms:modified>
</cp:coreProperties>
</file>